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xml" ContentType="application/vnd.openxmlformats-officedocument.presentationml.tags+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19"/>
  </p:notesMasterIdLst>
  <p:sldIdLst>
    <p:sldId id="256" r:id="rId5"/>
    <p:sldId id="269" r:id="rId6"/>
    <p:sldId id="278" r:id="rId7"/>
    <p:sldId id="286" r:id="rId8"/>
    <p:sldId id="280" r:id="rId9"/>
    <p:sldId id="274" r:id="rId10"/>
    <p:sldId id="296" r:id="rId11"/>
    <p:sldId id="297" r:id="rId12"/>
    <p:sldId id="287" r:id="rId13"/>
    <p:sldId id="294" r:id="rId14"/>
    <p:sldId id="288" r:id="rId15"/>
    <p:sldId id="259" r:id="rId16"/>
    <p:sldId id="295" r:id="rId17"/>
    <p:sldId id="298" r:id="rId18"/>
  </p:sldIdLst>
  <p:sldSz cx="9144000" cy="6858000" type="screen4x3"/>
  <p:notesSz cx="7010400" cy="9236075"/>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6B7A7A-E04A-8DF9-66FC-4013AF5410F8}" v="8" dt="2025-07-31T14:39:17.936"/>
    <p1510:client id="{CB3305B0-79AC-36F2-231F-A26C5FA408DD}" v="68" dt="2025-07-31T14:34:36.010"/>
    <p1510:client id="{E297EBCF-9380-C81D-B4BC-AD1E05EBAA16}" v="48" dt="2025-07-31T12:36:15.3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86" d="100"/>
          <a:sy n="86" d="100"/>
        </p:scale>
        <p:origin x="138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fferson, Tennille" userId="S::jeffete@richmond.k12.ga.us::306f453f-aa83-42f9-ace1-29c5c06b5a8e" providerId="AD" clId="Web-{346B7A7A-E04A-8DF9-66FC-4013AF5410F8}"/>
    <pc:docChg chg="modSld">
      <pc:chgData name="Jefferson, Tennille" userId="S::jeffete@richmond.k12.ga.us::306f453f-aa83-42f9-ace1-29c5c06b5a8e" providerId="AD" clId="Web-{346B7A7A-E04A-8DF9-66FC-4013AF5410F8}" dt="2025-07-31T14:39:14.483" v="6" actId="20577"/>
      <pc:docMkLst>
        <pc:docMk/>
      </pc:docMkLst>
      <pc:sldChg chg="modSp">
        <pc:chgData name="Jefferson, Tennille" userId="S::jeffete@richmond.k12.ga.us::306f453f-aa83-42f9-ace1-29c5c06b5a8e" providerId="AD" clId="Web-{346B7A7A-E04A-8DF9-66FC-4013AF5410F8}" dt="2025-07-31T14:39:14.483" v="6" actId="20577"/>
        <pc:sldMkLst>
          <pc:docMk/>
          <pc:sldMk cId="4283363717" sldId="296"/>
        </pc:sldMkLst>
        <pc:spChg chg="mod">
          <ac:chgData name="Jefferson, Tennille" userId="S::jeffete@richmond.k12.ga.us::306f453f-aa83-42f9-ace1-29c5c06b5a8e" providerId="AD" clId="Web-{346B7A7A-E04A-8DF9-66FC-4013AF5410F8}" dt="2025-07-31T14:39:14.483" v="6" actId="20577"/>
          <ac:spMkLst>
            <pc:docMk/>
            <pc:sldMk cId="4283363717" sldId="296"/>
            <ac:spMk id="3" creationId="{A6049C78-8167-478E-92A2-A85C9FC40BAF}"/>
          </ac:spMkLst>
        </pc:spChg>
      </pc:sldChg>
    </pc:docChg>
  </pc:docChgLst>
  <pc:docChgLst>
    <pc:chgData name="Jefferson, Tennille" userId="S::jeffete@richmond.k12.ga.us::306f453f-aa83-42f9-ace1-29c5c06b5a8e" providerId="AD" clId="Web-{CB3305B0-79AC-36F2-231F-A26C5FA408DD}"/>
    <pc:docChg chg="modSld">
      <pc:chgData name="Jefferson, Tennille" userId="S::jeffete@richmond.k12.ga.us::306f453f-aa83-42f9-ace1-29c5c06b5a8e" providerId="AD" clId="Web-{CB3305B0-79AC-36F2-231F-A26C5FA408DD}" dt="2025-07-31T14:34:36.010" v="66" actId="20577"/>
      <pc:docMkLst>
        <pc:docMk/>
      </pc:docMkLst>
      <pc:sldChg chg="modSp">
        <pc:chgData name="Jefferson, Tennille" userId="S::jeffete@richmond.k12.ga.us::306f453f-aa83-42f9-ace1-29c5c06b5a8e" providerId="AD" clId="Web-{CB3305B0-79AC-36F2-231F-A26C5FA408DD}" dt="2025-07-31T14:33:07.227" v="51" actId="20577"/>
        <pc:sldMkLst>
          <pc:docMk/>
          <pc:sldMk cId="0" sldId="256"/>
        </pc:sldMkLst>
        <pc:spChg chg="mod">
          <ac:chgData name="Jefferson, Tennille" userId="S::jeffete@richmond.k12.ga.us::306f453f-aa83-42f9-ace1-29c5c06b5a8e" providerId="AD" clId="Web-{CB3305B0-79AC-36F2-231F-A26C5FA408DD}" dt="2025-07-31T14:33:07.227" v="51" actId="20577"/>
          <ac:spMkLst>
            <pc:docMk/>
            <pc:sldMk cId="0" sldId="256"/>
            <ac:spMk id="2051" creationId="{404192A4-9B47-435B-99FA-D4D4ACDB7A27}"/>
          </ac:spMkLst>
        </pc:spChg>
      </pc:sldChg>
      <pc:sldChg chg="modSp">
        <pc:chgData name="Jefferson, Tennille" userId="S::jeffete@richmond.k12.ga.us::306f453f-aa83-42f9-ace1-29c5c06b5a8e" providerId="AD" clId="Web-{CB3305B0-79AC-36F2-231F-A26C5FA408DD}" dt="2025-07-31T14:34:36.010" v="66" actId="20577"/>
        <pc:sldMkLst>
          <pc:docMk/>
          <pc:sldMk cId="0" sldId="269"/>
        </pc:sldMkLst>
        <pc:spChg chg="mod">
          <ac:chgData name="Jefferson, Tennille" userId="S::jeffete@richmond.k12.ga.us::306f453f-aa83-42f9-ace1-29c5c06b5a8e" providerId="AD" clId="Web-{CB3305B0-79AC-36F2-231F-A26C5FA408DD}" dt="2025-07-31T14:34:36.010" v="66" actId="20577"/>
          <ac:spMkLst>
            <pc:docMk/>
            <pc:sldMk cId="0" sldId="269"/>
            <ac:spMk id="31747" creationId="{F87F8E34-A63A-4430-87CD-84BD11754E88}"/>
          </ac:spMkLst>
        </pc:spChg>
      </pc:sldChg>
      <pc:sldChg chg="modSp">
        <pc:chgData name="Jefferson, Tennille" userId="S::jeffete@richmond.k12.ga.us::306f453f-aa83-42f9-ace1-29c5c06b5a8e" providerId="AD" clId="Web-{CB3305B0-79AC-36F2-231F-A26C5FA408DD}" dt="2025-07-31T14:26:51.647" v="41" actId="20577"/>
        <pc:sldMkLst>
          <pc:docMk/>
          <pc:sldMk cId="0" sldId="287"/>
        </pc:sldMkLst>
        <pc:spChg chg="mod">
          <ac:chgData name="Jefferson, Tennille" userId="S::jeffete@richmond.k12.ga.us::306f453f-aa83-42f9-ace1-29c5c06b5a8e" providerId="AD" clId="Web-{CB3305B0-79AC-36F2-231F-A26C5FA408DD}" dt="2025-07-31T14:26:51.647" v="41" actId="20577"/>
          <ac:spMkLst>
            <pc:docMk/>
            <pc:sldMk cId="0" sldId="287"/>
            <ac:spMk id="3" creationId="{BE6A519C-EFE4-4401-BF17-D0DF9BECD1F7}"/>
          </ac:spMkLst>
        </pc:spChg>
      </pc:sldChg>
      <pc:sldChg chg="modSp">
        <pc:chgData name="Jefferson, Tennille" userId="S::jeffete@richmond.k12.ga.us::306f453f-aa83-42f9-ace1-29c5c06b5a8e" providerId="AD" clId="Web-{CB3305B0-79AC-36F2-231F-A26C5FA408DD}" dt="2025-07-31T14:27:09.194" v="46" actId="20577"/>
        <pc:sldMkLst>
          <pc:docMk/>
          <pc:sldMk cId="0" sldId="288"/>
        </pc:sldMkLst>
        <pc:spChg chg="mod">
          <ac:chgData name="Jefferson, Tennille" userId="S::jeffete@richmond.k12.ga.us::306f453f-aa83-42f9-ace1-29c5c06b5a8e" providerId="AD" clId="Web-{CB3305B0-79AC-36F2-231F-A26C5FA408DD}" dt="2025-07-31T14:27:09.194" v="46" actId="20577"/>
          <ac:spMkLst>
            <pc:docMk/>
            <pc:sldMk cId="0" sldId="288"/>
            <ac:spMk id="3" creationId="{312350D2-0B4C-4521-9D0C-883338D906A9}"/>
          </ac:spMkLst>
        </pc:spChg>
      </pc:sldChg>
      <pc:sldChg chg="modSp">
        <pc:chgData name="Jefferson, Tennille" userId="S::jeffete@richmond.k12.ga.us::306f453f-aa83-42f9-ace1-29c5c06b5a8e" providerId="AD" clId="Web-{CB3305B0-79AC-36F2-231F-A26C5FA408DD}" dt="2025-07-31T14:30:54.961" v="49" actId="20577"/>
        <pc:sldMkLst>
          <pc:docMk/>
          <pc:sldMk cId="2651003021" sldId="295"/>
        </pc:sldMkLst>
        <pc:spChg chg="mod">
          <ac:chgData name="Jefferson, Tennille" userId="S::jeffete@richmond.k12.ga.us::306f453f-aa83-42f9-ace1-29c5c06b5a8e" providerId="AD" clId="Web-{CB3305B0-79AC-36F2-231F-A26C5FA408DD}" dt="2025-07-31T14:30:54.961" v="49" actId="20577"/>
          <ac:spMkLst>
            <pc:docMk/>
            <pc:sldMk cId="2651003021" sldId="295"/>
            <ac:spMk id="3" creationId="{02D3B542-BB9F-4A6B-8E8D-503730A7C059}"/>
          </ac:spMkLst>
        </pc:spChg>
      </pc:sldChg>
      <pc:sldChg chg="modSp">
        <pc:chgData name="Jefferson, Tennille" userId="S::jeffete@richmond.k12.ga.us::306f453f-aa83-42f9-ace1-29c5c06b5a8e" providerId="AD" clId="Web-{CB3305B0-79AC-36F2-231F-A26C5FA408DD}" dt="2025-07-31T14:23:16.805" v="0" actId="20577"/>
        <pc:sldMkLst>
          <pc:docMk/>
          <pc:sldMk cId="4283363717" sldId="296"/>
        </pc:sldMkLst>
        <pc:spChg chg="mod">
          <ac:chgData name="Jefferson, Tennille" userId="S::jeffete@richmond.k12.ga.us::306f453f-aa83-42f9-ace1-29c5c06b5a8e" providerId="AD" clId="Web-{CB3305B0-79AC-36F2-231F-A26C5FA408DD}" dt="2025-07-31T14:23:16.805" v="0" actId="20577"/>
          <ac:spMkLst>
            <pc:docMk/>
            <pc:sldMk cId="4283363717" sldId="296"/>
            <ac:spMk id="3" creationId="{A6049C78-8167-478E-92A2-A85C9FC40BA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7585D73-016A-48A2-9AE8-4082FA002FE2}"/>
              </a:ext>
            </a:extLst>
          </p:cNvPr>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35843" name="Rectangle 3">
            <a:extLst>
              <a:ext uri="{FF2B5EF4-FFF2-40B4-BE49-F238E27FC236}">
                <a16:creationId xmlns:a16="http://schemas.microsoft.com/office/drawing/2014/main" id="{E7AF81D3-9B18-4698-88AA-32E2E9D5F8F5}"/>
              </a:ext>
            </a:extLst>
          </p:cNvPr>
          <p:cNvSpPr>
            <a:spLocks noGrp="1" noChangeArrowheads="1"/>
          </p:cNvSpPr>
          <p:nvPr>
            <p:ph type="dt" idx="1"/>
          </p:nvPr>
        </p:nvSpPr>
        <p:spPr bwMode="auto">
          <a:xfrm>
            <a:off x="3970338" y="0"/>
            <a:ext cx="3038475" cy="461963"/>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A8A0F698-3746-44EB-957E-274813D110DD}"/>
              </a:ext>
            </a:extLst>
          </p:cNvPr>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a:extLst>
              <a:ext uri="{FF2B5EF4-FFF2-40B4-BE49-F238E27FC236}">
                <a16:creationId xmlns:a16="http://schemas.microsoft.com/office/drawing/2014/main" id="{F19B2C28-E129-4495-880B-615CE300FF51}"/>
              </a:ext>
            </a:extLst>
          </p:cNvPr>
          <p:cNvSpPr>
            <a:spLocks noGrp="1" noChangeArrowheads="1"/>
          </p:cNvSpPr>
          <p:nvPr>
            <p:ph type="body" sz="quarter" idx="3"/>
          </p:nvPr>
        </p:nvSpPr>
        <p:spPr bwMode="auto">
          <a:xfrm>
            <a:off x="701675" y="4387850"/>
            <a:ext cx="5607050" cy="4156075"/>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846" name="Rectangle 6">
            <a:extLst>
              <a:ext uri="{FF2B5EF4-FFF2-40B4-BE49-F238E27FC236}">
                <a16:creationId xmlns:a16="http://schemas.microsoft.com/office/drawing/2014/main" id="{AAAFBDD7-FA25-4C48-8BB4-CA62FAB518B2}"/>
              </a:ext>
            </a:extLst>
          </p:cNvPr>
          <p:cNvSpPr>
            <a:spLocks noGrp="1" noChangeArrowheads="1"/>
          </p:cNvSpPr>
          <p:nvPr>
            <p:ph type="ftr" sz="quarter" idx="4"/>
          </p:nvPr>
        </p:nvSpPr>
        <p:spPr bwMode="auto">
          <a:xfrm>
            <a:off x="0" y="8772525"/>
            <a:ext cx="3038475" cy="461963"/>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35847" name="Rectangle 7">
            <a:extLst>
              <a:ext uri="{FF2B5EF4-FFF2-40B4-BE49-F238E27FC236}">
                <a16:creationId xmlns:a16="http://schemas.microsoft.com/office/drawing/2014/main" id="{3A8A7F82-DF3E-402D-BE66-9525FB44B3E9}"/>
              </a:ext>
            </a:extLst>
          </p:cNvPr>
          <p:cNvSpPr>
            <a:spLocks noGrp="1" noChangeArrowheads="1"/>
          </p:cNvSpPr>
          <p:nvPr>
            <p:ph type="sldNum" sz="quarter" idx="5"/>
          </p:nvPr>
        </p:nvSpPr>
        <p:spPr bwMode="auto">
          <a:xfrm>
            <a:off x="3970338" y="8772525"/>
            <a:ext cx="3038475" cy="461963"/>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eaLnBrk="1" hangingPunct="1">
              <a:defRPr sz="1200">
                <a:latin typeface="Arial" panose="020B0604020202020204" pitchFamily="34" charset="0"/>
              </a:defRPr>
            </a:lvl1pPr>
          </a:lstStyle>
          <a:p>
            <a:fld id="{AE829CFD-2A8C-4880-A40D-784661973EB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A7B7E47C-0A85-4EFB-A397-E0F0922782F8}"/>
              </a:ext>
            </a:extLst>
          </p:cNvPr>
          <p:cNvSpPr>
            <a:spLocks noGrp="1" noRot="1" noChangeAspect="1" noTextEdit="1"/>
          </p:cNvSpPr>
          <p:nvPr>
            <p:ph type="sldImg"/>
          </p:nvPr>
        </p:nvSpPr>
        <p:spPr>
          <a:ln/>
        </p:spPr>
      </p:sp>
      <p:sp>
        <p:nvSpPr>
          <p:cNvPr id="5123" name="Notes Placeholder 2">
            <a:extLst>
              <a:ext uri="{FF2B5EF4-FFF2-40B4-BE49-F238E27FC236}">
                <a16:creationId xmlns:a16="http://schemas.microsoft.com/office/drawing/2014/main" id="{637251C9-DE04-4FCA-A88C-C27138A5790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5124" name="Slide Number Placeholder 3">
            <a:extLst>
              <a:ext uri="{FF2B5EF4-FFF2-40B4-BE49-F238E27FC236}">
                <a16:creationId xmlns:a16="http://schemas.microsoft.com/office/drawing/2014/main" id="{89A9EDF3-0E25-4E27-BF74-BCBF07A8651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54063" indent="-288925">
              <a:defRPr>
                <a:solidFill>
                  <a:schemeClr val="tx1"/>
                </a:solidFill>
                <a:latin typeface="Tahoma" panose="020B0604030504040204" pitchFamily="34" charset="0"/>
                <a:cs typeface="Arial" panose="020B0604020202020204" pitchFamily="34" charset="0"/>
              </a:defRPr>
            </a:lvl2pPr>
            <a:lvl3pPr marL="1158875" indent="-231775">
              <a:defRPr>
                <a:solidFill>
                  <a:schemeClr val="tx1"/>
                </a:solidFill>
                <a:latin typeface="Tahoma" panose="020B0604030504040204" pitchFamily="34" charset="0"/>
                <a:cs typeface="Arial" panose="020B0604020202020204" pitchFamily="34" charset="0"/>
              </a:defRPr>
            </a:lvl3pPr>
            <a:lvl4pPr marL="1624013" indent="-231775">
              <a:defRPr>
                <a:solidFill>
                  <a:schemeClr val="tx1"/>
                </a:solidFill>
                <a:latin typeface="Tahoma" panose="020B0604030504040204" pitchFamily="34" charset="0"/>
                <a:cs typeface="Arial" panose="020B0604020202020204" pitchFamily="34" charset="0"/>
              </a:defRPr>
            </a:lvl4pPr>
            <a:lvl5pPr marL="2087563" indent="-231775">
              <a:defRPr>
                <a:solidFill>
                  <a:schemeClr val="tx1"/>
                </a:solidFill>
                <a:latin typeface="Tahoma" panose="020B0604030504040204" pitchFamily="34" charset="0"/>
                <a:cs typeface="Arial" panose="020B0604020202020204" pitchFamily="34" charset="0"/>
              </a:defRPr>
            </a:lvl5pPr>
            <a:lvl6pPr marL="25447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30019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591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9163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3F3C7681-3D85-4B55-9460-D8A4E4146A13}" type="slidenum">
              <a:rPr lang="en-US" altLang="en-US">
                <a:latin typeface="Arial" panose="020B0604020202020204" pitchFamily="34" charset="0"/>
              </a:rPr>
              <a:pPr/>
              <a:t>1</a:t>
            </a:fld>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4F3EDC9-63C8-48BF-B601-87D4EE8A42C9}"/>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1B8A915C-AF5A-47EB-B7FD-8A77E0DCE5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8437B70-149C-4BCC-BFDA-D8D5D414C009}"/>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5DBE11B8-A00B-4DC2-BFD2-D9AF3072672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cs typeface="Arial" panose="020B0604020202020204" pitchFamily="34" charset="0"/>
              </a:rPr>
              <a:t>Ask students the following questions. Consider recording answers on chart paper and posting in the classroom: What does respect mean?  If you respect something or someone, what are some thing you do? What are some things you don’t do?  What does it  mean to be responsible?  Safe?  Kind?</a:t>
            </a:r>
          </a:p>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468279E1-41BE-43D9-8715-E0D7B8C7D57D}"/>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5F38985A-A734-4FC2-B4E7-DD2CCE74CD9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11268" name="Slide Number Placeholder 3">
            <a:extLst>
              <a:ext uri="{FF2B5EF4-FFF2-40B4-BE49-F238E27FC236}">
                <a16:creationId xmlns:a16="http://schemas.microsoft.com/office/drawing/2014/main" id="{12E1FCB0-37F9-4DEE-A786-D7FA517242D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54063" indent="-288925">
              <a:defRPr>
                <a:solidFill>
                  <a:schemeClr val="tx1"/>
                </a:solidFill>
                <a:latin typeface="Tahoma" panose="020B0604030504040204" pitchFamily="34" charset="0"/>
                <a:cs typeface="Arial" panose="020B0604020202020204" pitchFamily="34" charset="0"/>
              </a:defRPr>
            </a:lvl2pPr>
            <a:lvl3pPr marL="1158875" indent="-231775">
              <a:defRPr>
                <a:solidFill>
                  <a:schemeClr val="tx1"/>
                </a:solidFill>
                <a:latin typeface="Tahoma" panose="020B0604030504040204" pitchFamily="34" charset="0"/>
                <a:cs typeface="Arial" panose="020B0604020202020204" pitchFamily="34" charset="0"/>
              </a:defRPr>
            </a:lvl3pPr>
            <a:lvl4pPr marL="1624013" indent="-231775">
              <a:defRPr>
                <a:solidFill>
                  <a:schemeClr val="tx1"/>
                </a:solidFill>
                <a:latin typeface="Tahoma" panose="020B0604030504040204" pitchFamily="34" charset="0"/>
                <a:cs typeface="Arial" panose="020B0604020202020204" pitchFamily="34" charset="0"/>
              </a:defRPr>
            </a:lvl4pPr>
            <a:lvl5pPr marL="2087563" indent="-231775">
              <a:defRPr>
                <a:solidFill>
                  <a:schemeClr val="tx1"/>
                </a:solidFill>
                <a:latin typeface="Tahoma" panose="020B0604030504040204" pitchFamily="34" charset="0"/>
                <a:cs typeface="Arial" panose="020B0604020202020204" pitchFamily="34" charset="0"/>
              </a:defRPr>
            </a:lvl5pPr>
            <a:lvl6pPr marL="25447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30019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591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9163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150A5D5B-8D42-4F0A-8292-BC0A1B6468CE}" type="slidenum">
              <a:rPr lang="en-US" altLang="en-US">
                <a:latin typeface="Arial" panose="020B0604020202020204" pitchFamily="34" charset="0"/>
              </a:rPr>
              <a:pPr/>
              <a:t>4</a:t>
            </a:fld>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F983BB9-5EC3-4945-B60D-0981150741CF}"/>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A903CE1E-0AE1-47CD-8893-DB40D48CDB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C8C542E3-F66E-44A7-AFFD-B912B4EFC56D}"/>
              </a:ext>
            </a:extLst>
          </p:cNvPr>
          <p:cNvSpPr>
            <a:spLocks noGrp="1" noRot="1" noChangeAspect="1" noTextEdit="1"/>
          </p:cNvSpPr>
          <p:nvPr>
            <p:ph type="sldImg"/>
          </p:nvPr>
        </p:nvSpPr>
        <p:spPr>
          <a:ln/>
        </p:spPr>
      </p:sp>
      <p:sp>
        <p:nvSpPr>
          <p:cNvPr id="18435" name="Notes Placeholder 2">
            <a:extLst>
              <a:ext uri="{FF2B5EF4-FFF2-40B4-BE49-F238E27FC236}">
                <a16:creationId xmlns:a16="http://schemas.microsoft.com/office/drawing/2014/main" id="{FDC6371A-DB6A-416F-8DF0-4D9E14A9C46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18436" name="Slide Number Placeholder 3">
            <a:extLst>
              <a:ext uri="{FF2B5EF4-FFF2-40B4-BE49-F238E27FC236}">
                <a16:creationId xmlns:a16="http://schemas.microsoft.com/office/drawing/2014/main" id="{B648D34A-E6FE-4F33-980F-280CF367938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54063" indent="-288925">
              <a:defRPr>
                <a:solidFill>
                  <a:schemeClr val="tx1"/>
                </a:solidFill>
                <a:latin typeface="Tahoma" panose="020B0604030504040204" pitchFamily="34" charset="0"/>
                <a:cs typeface="Arial" panose="020B0604020202020204" pitchFamily="34" charset="0"/>
              </a:defRPr>
            </a:lvl2pPr>
            <a:lvl3pPr marL="1158875" indent="-231775">
              <a:defRPr>
                <a:solidFill>
                  <a:schemeClr val="tx1"/>
                </a:solidFill>
                <a:latin typeface="Tahoma" panose="020B0604030504040204" pitchFamily="34" charset="0"/>
                <a:cs typeface="Arial" panose="020B0604020202020204" pitchFamily="34" charset="0"/>
              </a:defRPr>
            </a:lvl3pPr>
            <a:lvl4pPr marL="1624013" indent="-231775">
              <a:defRPr>
                <a:solidFill>
                  <a:schemeClr val="tx1"/>
                </a:solidFill>
                <a:latin typeface="Tahoma" panose="020B0604030504040204" pitchFamily="34" charset="0"/>
                <a:cs typeface="Arial" panose="020B0604020202020204" pitchFamily="34" charset="0"/>
              </a:defRPr>
            </a:lvl4pPr>
            <a:lvl5pPr marL="2087563" indent="-231775">
              <a:defRPr>
                <a:solidFill>
                  <a:schemeClr val="tx1"/>
                </a:solidFill>
                <a:latin typeface="Tahoma" panose="020B0604030504040204" pitchFamily="34" charset="0"/>
                <a:cs typeface="Arial" panose="020B0604020202020204" pitchFamily="34" charset="0"/>
              </a:defRPr>
            </a:lvl5pPr>
            <a:lvl6pPr marL="25447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30019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591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9163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9CF1C1ED-80B2-42F3-A70B-69B42890F785}" type="slidenum">
              <a:rPr lang="en-US" altLang="en-US">
                <a:latin typeface="Arial" panose="020B0604020202020204" pitchFamily="34" charset="0"/>
              </a:rPr>
              <a:pPr/>
              <a:t>6</a:t>
            </a:fld>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C1EF67CE-226C-4387-9467-045C961590C8}"/>
              </a:ext>
            </a:extLst>
          </p:cNvPr>
          <p:cNvSpPr>
            <a:spLocks noGrp="1" noRot="1" noChangeAspect="1" noTextEdit="1"/>
          </p:cNvSpPr>
          <p:nvPr>
            <p:ph type="sldImg"/>
          </p:nvPr>
        </p:nvSpPr>
        <p:spPr>
          <a:ln/>
        </p:spPr>
      </p:sp>
      <p:sp>
        <p:nvSpPr>
          <p:cNvPr id="20483" name="Notes Placeholder 2">
            <a:extLst>
              <a:ext uri="{FF2B5EF4-FFF2-40B4-BE49-F238E27FC236}">
                <a16:creationId xmlns:a16="http://schemas.microsoft.com/office/drawing/2014/main" id="{766526A4-11C9-4824-B3DD-0CCAB51520A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20484" name="Slide Number Placeholder 3">
            <a:extLst>
              <a:ext uri="{FF2B5EF4-FFF2-40B4-BE49-F238E27FC236}">
                <a16:creationId xmlns:a16="http://schemas.microsoft.com/office/drawing/2014/main" id="{799D2915-3E7A-4ABD-AAF3-3EFAA199A6F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54063" indent="-288925">
              <a:defRPr>
                <a:solidFill>
                  <a:schemeClr val="tx1"/>
                </a:solidFill>
                <a:latin typeface="Tahoma" panose="020B0604030504040204" pitchFamily="34" charset="0"/>
                <a:cs typeface="Arial" panose="020B0604020202020204" pitchFamily="34" charset="0"/>
              </a:defRPr>
            </a:lvl2pPr>
            <a:lvl3pPr marL="1158875" indent="-231775">
              <a:defRPr>
                <a:solidFill>
                  <a:schemeClr val="tx1"/>
                </a:solidFill>
                <a:latin typeface="Tahoma" panose="020B0604030504040204" pitchFamily="34" charset="0"/>
                <a:cs typeface="Arial" panose="020B0604020202020204" pitchFamily="34" charset="0"/>
              </a:defRPr>
            </a:lvl3pPr>
            <a:lvl4pPr marL="1624013" indent="-231775">
              <a:defRPr>
                <a:solidFill>
                  <a:schemeClr val="tx1"/>
                </a:solidFill>
                <a:latin typeface="Tahoma" panose="020B0604030504040204" pitchFamily="34" charset="0"/>
                <a:cs typeface="Arial" panose="020B0604020202020204" pitchFamily="34" charset="0"/>
              </a:defRPr>
            </a:lvl4pPr>
            <a:lvl5pPr marL="2087563" indent="-231775">
              <a:defRPr>
                <a:solidFill>
                  <a:schemeClr val="tx1"/>
                </a:solidFill>
                <a:latin typeface="Tahoma" panose="020B0604030504040204" pitchFamily="34" charset="0"/>
                <a:cs typeface="Arial" panose="020B0604020202020204" pitchFamily="34" charset="0"/>
              </a:defRPr>
            </a:lvl5pPr>
            <a:lvl6pPr marL="25447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30019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591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9163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CA97D30B-38A3-43AD-A459-61E9CD190B6E}" type="slidenum">
              <a:rPr lang="en-US" altLang="en-US">
                <a:latin typeface="Arial" panose="020B0604020202020204" pitchFamily="34" charset="0"/>
              </a:rPr>
              <a:pPr/>
              <a:t>9</a:t>
            </a:fld>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14D8DB06-69AD-41AE-8C5F-F73F07E2F992}"/>
              </a:ext>
            </a:extLst>
          </p:cNvPr>
          <p:cNvSpPr>
            <a:spLocks noGrp="1" noRot="1" noChangeAspect="1" noTextEdit="1"/>
          </p:cNvSpPr>
          <p:nvPr>
            <p:ph type="sldImg"/>
          </p:nvPr>
        </p:nvSpPr>
        <p:spPr>
          <a:ln/>
        </p:spPr>
      </p:sp>
      <p:sp>
        <p:nvSpPr>
          <p:cNvPr id="22531" name="Notes Placeholder 2">
            <a:extLst>
              <a:ext uri="{FF2B5EF4-FFF2-40B4-BE49-F238E27FC236}">
                <a16:creationId xmlns:a16="http://schemas.microsoft.com/office/drawing/2014/main" id="{ABE2B76A-F5FB-4351-8DE6-9BA5614C76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22532" name="Slide Number Placeholder 3">
            <a:extLst>
              <a:ext uri="{FF2B5EF4-FFF2-40B4-BE49-F238E27FC236}">
                <a16:creationId xmlns:a16="http://schemas.microsoft.com/office/drawing/2014/main" id="{C26EB408-519D-4133-8EF2-4EBB725BDA2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54063" indent="-288925">
              <a:defRPr>
                <a:solidFill>
                  <a:schemeClr val="tx1"/>
                </a:solidFill>
                <a:latin typeface="Tahoma" panose="020B0604030504040204" pitchFamily="34" charset="0"/>
                <a:cs typeface="Arial" panose="020B0604020202020204" pitchFamily="34" charset="0"/>
              </a:defRPr>
            </a:lvl2pPr>
            <a:lvl3pPr marL="1158875" indent="-231775">
              <a:defRPr>
                <a:solidFill>
                  <a:schemeClr val="tx1"/>
                </a:solidFill>
                <a:latin typeface="Tahoma" panose="020B0604030504040204" pitchFamily="34" charset="0"/>
                <a:cs typeface="Arial" panose="020B0604020202020204" pitchFamily="34" charset="0"/>
              </a:defRPr>
            </a:lvl3pPr>
            <a:lvl4pPr marL="1624013" indent="-231775">
              <a:defRPr>
                <a:solidFill>
                  <a:schemeClr val="tx1"/>
                </a:solidFill>
                <a:latin typeface="Tahoma" panose="020B0604030504040204" pitchFamily="34" charset="0"/>
                <a:cs typeface="Arial" panose="020B0604020202020204" pitchFamily="34" charset="0"/>
              </a:defRPr>
            </a:lvl4pPr>
            <a:lvl5pPr marL="2087563" indent="-231775">
              <a:defRPr>
                <a:solidFill>
                  <a:schemeClr val="tx1"/>
                </a:solidFill>
                <a:latin typeface="Tahoma" panose="020B0604030504040204" pitchFamily="34" charset="0"/>
                <a:cs typeface="Arial" panose="020B0604020202020204" pitchFamily="34" charset="0"/>
              </a:defRPr>
            </a:lvl5pPr>
            <a:lvl6pPr marL="25447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30019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591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9163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4B694E31-1FA6-4B71-8CE1-12A5AC85DAF5}" type="slidenum">
              <a:rPr lang="en-US" altLang="en-US">
                <a:latin typeface="Arial" panose="020B0604020202020204" pitchFamily="34" charset="0"/>
              </a:rPr>
              <a:pPr/>
              <a:t>11</a:t>
            </a:fld>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C47879E1-F1D0-436F-A3D2-490DF6A308ED}"/>
              </a:ext>
            </a:extLst>
          </p:cNvPr>
          <p:cNvSpPr>
            <a:spLocks noGrp="1" noRot="1" noChangeAspect="1" noTextEdit="1"/>
          </p:cNvSpPr>
          <p:nvPr>
            <p:ph type="sldImg"/>
          </p:nvPr>
        </p:nvSpPr>
        <p:spPr>
          <a:ln/>
        </p:spPr>
      </p:sp>
      <p:sp>
        <p:nvSpPr>
          <p:cNvPr id="26627" name="Notes Placeholder 2">
            <a:extLst>
              <a:ext uri="{FF2B5EF4-FFF2-40B4-BE49-F238E27FC236}">
                <a16:creationId xmlns:a16="http://schemas.microsoft.com/office/drawing/2014/main" id="{79E42C0A-4506-417F-B49A-A90168D0855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26628" name="Slide Number Placeholder 3">
            <a:extLst>
              <a:ext uri="{FF2B5EF4-FFF2-40B4-BE49-F238E27FC236}">
                <a16:creationId xmlns:a16="http://schemas.microsoft.com/office/drawing/2014/main" id="{35111F84-8CB3-45CC-8895-9E52B15C284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54063" indent="-288925">
              <a:defRPr>
                <a:solidFill>
                  <a:schemeClr val="tx1"/>
                </a:solidFill>
                <a:latin typeface="Tahoma" panose="020B0604030504040204" pitchFamily="34" charset="0"/>
                <a:cs typeface="Arial" panose="020B0604020202020204" pitchFamily="34" charset="0"/>
              </a:defRPr>
            </a:lvl2pPr>
            <a:lvl3pPr marL="1158875" indent="-231775">
              <a:defRPr>
                <a:solidFill>
                  <a:schemeClr val="tx1"/>
                </a:solidFill>
                <a:latin typeface="Tahoma" panose="020B0604030504040204" pitchFamily="34" charset="0"/>
                <a:cs typeface="Arial" panose="020B0604020202020204" pitchFamily="34" charset="0"/>
              </a:defRPr>
            </a:lvl3pPr>
            <a:lvl4pPr marL="1624013" indent="-231775">
              <a:defRPr>
                <a:solidFill>
                  <a:schemeClr val="tx1"/>
                </a:solidFill>
                <a:latin typeface="Tahoma" panose="020B0604030504040204" pitchFamily="34" charset="0"/>
                <a:cs typeface="Arial" panose="020B0604020202020204" pitchFamily="34" charset="0"/>
              </a:defRPr>
            </a:lvl4pPr>
            <a:lvl5pPr marL="2087563" indent="-231775">
              <a:defRPr>
                <a:solidFill>
                  <a:schemeClr val="tx1"/>
                </a:solidFill>
                <a:latin typeface="Tahoma" panose="020B0604030504040204" pitchFamily="34" charset="0"/>
                <a:cs typeface="Arial" panose="020B0604020202020204" pitchFamily="34" charset="0"/>
              </a:defRPr>
            </a:lvl5pPr>
            <a:lvl6pPr marL="25447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30019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591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9163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9A521E8C-5094-4A5F-A20D-34A66101E64E}" type="slidenum">
              <a:rPr lang="en-US" altLang="en-US">
                <a:latin typeface="Arial" panose="020B0604020202020204" pitchFamily="34" charset="0"/>
              </a:rPr>
              <a:pPr/>
              <a:t>12</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a:extLst>
              <a:ext uri="{FF2B5EF4-FFF2-40B4-BE49-F238E27FC236}">
                <a16:creationId xmlns:a16="http://schemas.microsoft.com/office/drawing/2014/main" id="{DEC4904B-F57B-4122-83C7-2DA4C5FA32F7}"/>
              </a:ext>
            </a:extLst>
          </p:cNvPr>
          <p:cNvSpPr>
            <a:spLocks/>
          </p:cNvSpPr>
          <p:nvPr/>
        </p:nvSpPr>
        <p:spPr bwMode="auto">
          <a:xfrm>
            <a:off x="285750" y="2803525"/>
            <a:ext cx="1588" cy="3035300"/>
          </a:xfrm>
          <a:custGeom>
            <a:avLst/>
            <a:gdLst>
              <a:gd name="T0" fmla="*/ 0 w 1588"/>
              <a:gd name="T1" fmla="*/ 0 h 1912"/>
              <a:gd name="T2" fmla="*/ 0 w 1588"/>
              <a:gd name="T3" fmla="*/ 2147483646 h 1912"/>
              <a:gd name="T4" fmla="*/ 0 w 1588"/>
              <a:gd name="T5" fmla="*/ 2147483646 h 1912"/>
              <a:gd name="T6" fmla="*/ 0 w 1588"/>
              <a:gd name="T7" fmla="*/ 2147483646 h 1912"/>
              <a:gd name="T8" fmla="*/ 0 w 1588"/>
              <a:gd name="T9" fmla="*/ 2147483646 h 1912"/>
              <a:gd name="T10" fmla="*/ 0 w 1588"/>
              <a:gd name="T11" fmla="*/ 2147483646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698"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29699"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a:extLst>
              <a:ext uri="{FF2B5EF4-FFF2-40B4-BE49-F238E27FC236}">
                <a16:creationId xmlns:a16="http://schemas.microsoft.com/office/drawing/2014/main" id="{03B609BF-69C4-4157-9311-521987D440BF}"/>
              </a:ext>
            </a:extLst>
          </p:cNvPr>
          <p:cNvSpPr>
            <a:spLocks noGrp="1" noChangeArrowheads="1"/>
          </p:cNvSpPr>
          <p:nvPr>
            <p:ph type="ftr" sz="quarter" idx="10"/>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618412A-7A7E-414B-B6A2-242AC2CBDAD0}"/>
              </a:ext>
            </a:extLst>
          </p:cNvPr>
          <p:cNvSpPr>
            <a:spLocks noGrp="1" noChangeArrowheads="1"/>
          </p:cNvSpPr>
          <p:nvPr>
            <p:ph type="sldNum" sz="quarter" idx="11"/>
          </p:nvPr>
        </p:nvSpPr>
        <p:spPr/>
        <p:txBody>
          <a:bodyPr/>
          <a:lstStyle>
            <a:lvl1pPr>
              <a:defRPr/>
            </a:lvl1pPr>
          </a:lstStyle>
          <a:p>
            <a:fld id="{2A020F5F-4EFF-409D-8D36-643078C4332C}" type="slidenum">
              <a:rPr lang="en-US" altLang="en-US"/>
              <a:pPr/>
              <a:t>‹#›</a:t>
            </a:fld>
            <a:endParaRPr lang="en-US" altLang="en-US"/>
          </a:p>
        </p:txBody>
      </p:sp>
      <p:sp>
        <p:nvSpPr>
          <p:cNvPr id="7" name="Rectangle 7">
            <a:extLst>
              <a:ext uri="{FF2B5EF4-FFF2-40B4-BE49-F238E27FC236}">
                <a16:creationId xmlns:a16="http://schemas.microsoft.com/office/drawing/2014/main" id="{D7B19B6D-DFD2-4433-BCF5-E0D1CD1BDBC2}"/>
              </a:ext>
            </a:extLst>
          </p:cNvPr>
          <p:cNvSpPr>
            <a:spLocks noGrp="1" noChangeArrowheads="1"/>
          </p:cNvSpPr>
          <p:nvPr>
            <p:ph type="dt"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571014097"/>
      </p:ext>
    </p:extLst>
  </p:cSld>
  <p:clrMapOvr>
    <a:masterClrMapping/>
  </p:clrMapOvr>
  <p:transition>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1BB0175-14A2-4B45-AE2B-1DB97F1F135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3FB8FFC-0392-4194-8D99-FA98CC2771A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606BA62-2916-4BA8-B231-C5E73FE08C50}"/>
              </a:ext>
            </a:extLst>
          </p:cNvPr>
          <p:cNvSpPr>
            <a:spLocks noGrp="1" noChangeArrowheads="1"/>
          </p:cNvSpPr>
          <p:nvPr>
            <p:ph type="sldNum" sz="quarter" idx="12"/>
          </p:nvPr>
        </p:nvSpPr>
        <p:spPr>
          <a:ln/>
        </p:spPr>
        <p:txBody>
          <a:bodyPr/>
          <a:lstStyle>
            <a:lvl1pPr>
              <a:defRPr/>
            </a:lvl1pPr>
          </a:lstStyle>
          <a:p>
            <a:fld id="{770F9144-2AB1-4CB2-A3D1-2BF821F399EB}" type="slidenum">
              <a:rPr lang="en-US" altLang="en-US"/>
              <a:pPr/>
              <a:t>‹#›</a:t>
            </a:fld>
            <a:endParaRPr lang="en-US" altLang="en-US"/>
          </a:p>
        </p:txBody>
      </p:sp>
    </p:spTree>
    <p:extLst>
      <p:ext uri="{BB962C8B-B14F-4D97-AF65-F5344CB8AC3E}">
        <p14:creationId xmlns:p14="http://schemas.microsoft.com/office/powerpoint/2010/main" val="3574852600"/>
      </p:ext>
    </p:extLst>
  </p:cSld>
  <p:clrMapOvr>
    <a:masterClrMapping/>
  </p:clrMapOvr>
  <p:transition>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4D9F3E7-D7DE-4E9F-9BB7-3751E192A94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92B8E6F-AB34-42C2-BB70-BA4683F5673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98EB43F-70A9-47BC-9114-CEC9F2260A3A}"/>
              </a:ext>
            </a:extLst>
          </p:cNvPr>
          <p:cNvSpPr>
            <a:spLocks noGrp="1" noChangeArrowheads="1"/>
          </p:cNvSpPr>
          <p:nvPr>
            <p:ph type="sldNum" sz="quarter" idx="12"/>
          </p:nvPr>
        </p:nvSpPr>
        <p:spPr>
          <a:ln/>
        </p:spPr>
        <p:txBody>
          <a:bodyPr/>
          <a:lstStyle>
            <a:lvl1pPr>
              <a:defRPr/>
            </a:lvl1pPr>
          </a:lstStyle>
          <a:p>
            <a:fld id="{ECEBA4DA-1ECD-46EB-A85A-C4A2A7239754}" type="slidenum">
              <a:rPr lang="en-US" altLang="en-US"/>
              <a:pPr/>
              <a:t>‹#›</a:t>
            </a:fld>
            <a:endParaRPr lang="en-US" altLang="en-US"/>
          </a:p>
        </p:txBody>
      </p:sp>
    </p:spTree>
    <p:extLst>
      <p:ext uri="{BB962C8B-B14F-4D97-AF65-F5344CB8AC3E}">
        <p14:creationId xmlns:p14="http://schemas.microsoft.com/office/powerpoint/2010/main" val="1315486736"/>
      </p:ext>
    </p:extLst>
  </p:cSld>
  <p:clrMapOvr>
    <a:masterClrMapping/>
  </p:clrMapOvr>
  <p:transition>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CC6F5C3-392A-4F0C-B372-01FDAE3C3DB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E857000-5642-4EB0-905E-19628ACFE40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0E3969B-0DE0-4D22-A71A-F3F0929075DC}"/>
              </a:ext>
            </a:extLst>
          </p:cNvPr>
          <p:cNvSpPr>
            <a:spLocks noGrp="1" noChangeArrowheads="1"/>
          </p:cNvSpPr>
          <p:nvPr>
            <p:ph type="sldNum" sz="quarter" idx="12"/>
          </p:nvPr>
        </p:nvSpPr>
        <p:spPr>
          <a:ln/>
        </p:spPr>
        <p:txBody>
          <a:bodyPr/>
          <a:lstStyle>
            <a:lvl1pPr>
              <a:defRPr/>
            </a:lvl1pPr>
          </a:lstStyle>
          <a:p>
            <a:fld id="{154F21F2-0615-4270-99EB-8943571E206B}" type="slidenum">
              <a:rPr lang="en-US" altLang="en-US"/>
              <a:pPr/>
              <a:t>‹#›</a:t>
            </a:fld>
            <a:endParaRPr lang="en-US" altLang="en-US"/>
          </a:p>
        </p:txBody>
      </p:sp>
    </p:spTree>
    <p:extLst>
      <p:ext uri="{BB962C8B-B14F-4D97-AF65-F5344CB8AC3E}">
        <p14:creationId xmlns:p14="http://schemas.microsoft.com/office/powerpoint/2010/main" val="1511918791"/>
      </p:ext>
    </p:extLst>
  </p:cSld>
  <p:clrMapOvr>
    <a:masterClrMapping/>
  </p:clrMapOvr>
  <p:transition>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1635F4B-D000-4049-9CCE-69D0DC54852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BD40EF4-6EE3-47BF-94B3-EEB4A02911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BAAFE15-F291-4BCE-A526-55764639D6AA}"/>
              </a:ext>
            </a:extLst>
          </p:cNvPr>
          <p:cNvSpPr>
            <a:spLocks noGrp="1" noChangeArrowheads="1"/>
          </p:cNvSpPr>
          <p:nvPr>
            <p:ph type="sldNum" sz="quarter" idx="12"/>
          </p:nvPr>
        </p:nvSpPr>
        <p:spPr>
          <a:ln/>
        </p:spPr>
        <p:txBody>
          <a:bodyPr/>
          <a:lstStyle>
            <a:lvl1pPr>
              <a:defRPr/>
            </a:lvl1pPr>
          </a:lstStyle>
          <a:p>
            <a:fld id="{2A1B1E70-2EB8-44AD-AA30-C5859316CA2C}" type="slidenum">
              <a:rPr lang="en-US" altLang="en-US"/>
              <a:pPr/>
              <a:t>‹#›</a:t>
            </a:fld>
            <a:endParaRPr lang="en-US" altLang="en-US"/>
          </a:p>
        </p:txBody>
      </p:sp>
    </p:spTree>
    <p:extLst>
      <p:ext uri="{BB962C8B-B14F-4D97-AF65-F5344CB8AC3E}">
        <p14:creationId xmlns:p14="http://schemas.microsoft.com/office/powerpoint/2010/main" val="661012102"/>
      </p:ext>
    </p:extLst>
  </p:cSld>
  <p:clrMapOvr>
    <a:masterClrMapping/>
  </p:clrMapOvr>
  <p:transition>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019F3FB-214B-4B37-BEF9-D3C58119473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34B9B49-1559-4E63-97BE-2F5D6CEDB7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EA23AD2-2552-41A2-A885-6A65385369B8}"/>
              </a:ext>
            </a:extLst>
          </p:cNvPr>
          <p:cNvSpPr>
            <a:spLocks noGrp="1" noChangeArrowheads="1"/>
          </p:cNvSpPr>
          <p:nvPr>
            <p:ph type="sldNum" sz="quarter" idx="12"/>
          </p:nvPr>
        </p:nvSpPr>
        <p:spPr>
          <a:ln/>
        </p:spPr>
        <p:txBody>
          <a:bodyPr/>
          <a:lstStyle>
            <a:lvl1pPr>
              <a:defRPr/>
            </a:lvl1pPr>
          </a:lstStyle>
          <a:p>
            <a:fld id="{B6AAF1B4-F57D-42BD-86BA-0B210D864F45}" type="slidenum">
              <a:rPr lang="en-US" altLang="en-US"/>
              <a:pPr/>
              <a:t>‹#›</a:t>
            </a:fld>
            <a:endParaRPr lang="en-US" altLang="en-US"/>
          </a:p>
        </p:txBody>
      </p:sp>
    </p:spTree>
    <p:extLst>
      <p:ext uri="{BB962C8B-B14F-4D97-AF65-F5344CB8AC3E}">
        <p14:creationId xmlns:p14="http://schemas.microsoft.com/office/powerpoint/2010/main" val="220521052"/>
      </p:ext>
    </p:extLst>
  </p:cSld>
  <p:clrMapOvr>
    <a:masterClrMapping/>
  </p:clrMapOvr>
  <p:transition>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B9B09C3-E7BB-4054-850F-2FF66A40A17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09E95609-3D65-43B2-9007-7E5CC9F479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7FF220A8-4973-44B2-843A-84D53886AF1F}"/>
              </a:ext>
            </a:extLst>
          </p:cNvPr>
          <p:cNvSpPr>
            <a:spLocks noGrp="1" noChangeArrowheads="1"/>
          </p:cNvSpPr>
          <p:nvPr>
            <p:ph type="sldNum" sz="quarter" idx="12"/>
          </p:nvPr>
        </p:nvSpPr>
        <p:spPr>
          <a:ln/>
        </p:spPr>
        <p:txBody>
          <a:bodyPr/>
          <a:lstStyle>
            <a:lvl1pPr>
              <a:defRPr/>
            </a:lvl1pPr>
          </a:lstStyle>
          <a:p>
            <a:fld id="{F5F7A908-88D5-4D77-98EF-640F9AC5740F}" type="slidenum">
              <a:rPr lang="en-US" altLang="en-US"/>
              <a:pPr/>
              <a:t>‹#›</a:t>
            </a:fld>
            <a:endParaRPr lang="en-US" altLang="en-US"/>
          </a:p>
        </p:txBody>
      </p:sp>
    </p:spTree>
    <p:extLst>
      <p:ext uri="{BB962C8B-B14F-4D97-AF65-F5344CB8AC3E}">
        <p14:creationId xmlns:p14="http://schemas.microsoft.com/office/powerpoint/2010/main" val="3579483990"/>
      </p:ext>
    </p:extLst>
  </p:cSld>
  <p:clrMapOvr>
    <a:masterClrMapping/>
  </p:clrMapOvr>
  <p:transition>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5937063-83B6-4D64-B4DB-1986DA29C83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07495A1-1080-4364-80CF-610B97D34BD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E85E1C8-1CE2-497E-9169-0308407B57C3}"/>
              </a:ext>
            </a:extLst>
          </p:cNvPr>
          <p:cNvSpPr>
            <a:spLocks noGrp="1" noChangeArrowheads="1"/>
          </p:cNvSpPr>
          <p:nvPr>
            <p:ph type="sldNum" sz="quarter" idx="12"/>
          </p:nvPr>
        </p:nvSpPr>
        <p:spPr>
          <a:ln/>
        </p:spPr>
        <p:txBody>
          <a:bodyPr/>
          <a:lstStyle>
            <a:lvl1pPr>
              <a:defRPr/>
            </a:lvl1pPr>
          </a:lstStyle>
          <a:p>
            <a:fld id="{A5CA31B3-3BFB-43A7-A46F-6B5B90404D05}" type="slidenum">
              <a:rPr lang="en-US" altLang="en-US"/>
              <a:pPr/>
              <a:t>‹#›</a:t>
            </a:fld>
            <a:endParaRPr lang="en-US" altLang="en-US"/>
          </a:p>
        </p:txBody>
      </p:sp>
    </p:spTree>
    <p:extLst>
      <p:ext uri="{BB962C8B-B14F-4D97-AF65-F5344CB8AC3E}">
        <p14:creationId xmlns:p14="http://schemas.microsoft.com/office/powerpoint/2010/main" val="3426633501"/>
      </p:ext>
    </p:extLst>
  </p:cSld>
  <p:clrMapOvr>
    <a:masterClrMapping/>
  </p:clrMapOvr>
  <p:transition>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6CF87C5-72EA-4D68-9061-BD612B76F3D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B114E18-12CB-4B2F-8EDA-3AAEB17061A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95A132C-BDE5-479E-B49D-D38E276BF71E}"/>
              </a:ext>
            </a:extLst>
          </p:cNvPr>
          <p:cNvSpPr>
            <a:spLocks noGrp="1" noChangeArrowheads="1"/>
          </p:cNvSpPr>
          <p:nvPr>
            <p:ph type="sldNum" sz="quarter" idx="12"/>
          </p:nvPr>
        </p:nvSpPr>
        <p:spPr>
          <a:ln/>
        </p:spPr>
        <p:txBody>
          <a:bodyPr/>
          <a:lstStyle>
            <a:lvl1pPr>
              <a:defRPr/>
            </a:lvl1pPr>
          </a:lstStyle>
          <a:p>
            <a:fld id="{69287686-35C5-4AF3-A55F-EDDE09645762}" type="slidenum">
              <a:rPr lang="en-US" altLang="en-US"/>
              <a:pPr/>
              <a:t>‹#›</a:t>
            </a:fld>
            <a:endParaRPr lang="en-US" altLang="en-US"/>
          </a:p>
        </p:txBody>
      </p:sp>
    </p:spTree>
    <p:extLst>
      <p:ext uri="{BB962C8B-B14F-4D97-AF65-F5344CB8AC3E}">
        <p14:creationId xmlns:p14="http://schemas.microsoft.com/office/powerpoint/2010/main" val="4173575262"/>
      </p:ext>
    </p:extLst>
  </p:cSld>
  <p:clrMapOvr>
    <a:masterClrMapping/>
  </p:clrMapOvr>
  <p:transition>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22B4B74-5E39-4516-BD6E-1407C6CCA35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8890F12-5060-4F09-A383-6B67F28F6B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AA8F811-89AF-4311-8881-A7959ED9D8B9}"/>
              </a:ext>
            </a:extLst>
          </p:cNvPr>
          <p:cNvSpPr>
            <a:spLocks noGrp="1" noChangeArrowheads="1"/>
          </p:cNvSpPr>
          <p:nvPr>
            <p:ph type="sldNum" sz="quarter" idx="12"/>
          </p:nvPr>
        </p:nvSpPr>
        <p:spPr>
          <a:ln/>
        </p:spPr>
        <p:txBody>
          <a:bodyPr/>
          <a:lstStyle>
            <a:lvl1pPr>
              <a:defRPr/>
            </a:lvl1pPr>
          </a:lstStyle>
          <a:p>
            <a:fld id="{B2993EB2-F110-48D7-AC4B-A0778F068740}" type="slidenum">
              <a:rPr lang="en-US" altLang="en-US"/>
              <a:pPr/>
              <a:t>‹#›</a:t>
            </a:fld>
            <a:endParaRPr lang="en-US" altLang="en-US"/>
          </a:p>
        </p:txBody>
      </p:sp>
    </p:spTree>
    <p:extLst>
      <p:ext uri="{BB962C8B-B14F-4D97-AF65-F5344CB8AC3E}">
        <p14:creationId xmlns:p14="http://schemas.microsoft.com/office/powerpoint/2010/main" val="3050223401"/>
      </p:ext>
    </p:extLst>
  </p:cSld>
  <p:clrMapOvr>
    <a:masterClrMapping/>
  </p:clrMapOvr>
  <p:transition>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99BCD0B-A048-4F55-ABEC-04F89EF03DB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2437D34-BB80-45F8-BA55-5A9B1C70DB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4F88805-E3BC-4FA2-A51C-75C6B50D8086}"/>
              </a:ext>
            </a:extLst>
          </p:cNvPr>
          <p:cNvSpPr>
            <a:spLocks noGrp="1" noChangeArrowheads="1"/>
          </p:cNvSpPr>
          <p:nvPr>
            <p:ph type="sldNum" sz="quarter" idx="12"/>
          </p:nvPr>
        </p:nvSpPr>
        <p:spPr>
          <a:ln/>
        </p:spPr>
        <p:txBody>
          <a:bodyPr/>
          <a:lstStyle>
            <a:lvl1pPr>
              <a:defRPr/>
            </a:lvl1pPr>
          </a:lstStyle>
          <a:p>
            <a:fld id="{50490ACA-C8DF-4AAD-A556-2AD8324E2BBA}" type="slidenum">
              <a:rPr lang="en-US" altLang="en-US"/>
              <a:pPr/>
              <a:t>‹#›</a:t>
            </a:fld>
            <a:endParaRPr lang="en-US" altLang="en-US"/>
          </a:p>
        </p:txBody>
      </p:sp>
    </p:spTree>
    <p:extLst>
      <p:ext uri="{BB962C8B-B14F-4D97-AF65-F5344CB8AC3E}">
        <p14:creationId xmlns:p14="http://schemas.microsoft.com/office/powerpoint/2010/main" val="2422968009"/>
      </p:ext>
    </p:extLst>
  </p:cSld>
  <p:clrMapOvr>
    <a:masterClrMapping/>
  </p:clrMapOvr>
  <p:transition>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a:gra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BD8DBCF-BBF8-442A-865A-8C7FC2E4C6D8}"/>
              </a:ext>
            </a:extLst>
          </p:cNvPr>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8675" name="Rectangle 3">
            <a:extLst>
              <a:ext uri="{FF2B5EF4-FFF2-40B4-BE49-F238E27FC236}">
                <a16:creationId xmlns:a16="http://schemas.microsoft.com/office/drawing/2014/main" id="{493FA7AB-6C1A-4BC4-93BB-42B9B1C50781}"/>
              </a:ext>
            </a:extLst>
          </p:cNvPr>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676" name="Rectangle 4">
            <a:extLst>
              <a:ext uri="{FF2B5EF4-FFF2-40B4-BE49-F238E27FC236}">
                <a16:creationId xmlns:a16="http://schemas.microsoft.com/office/drawing/2014/main" id="{F1E1EE13-B515-4DAD-A987-4F8E70AF267B}"/>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Arial" charset="0"/>
              </a:defRPr>
            </a:lvl1pPr>
          </a:lstStyle>
          <a:p>
            <a:pPr>
              <a:defRPr/>
            </a:pPr>
            <a:endParaRPr lang="en-US"/>
          </a:p>
        </p:txBody>
      </p:sp>
      <p:sp>
        <p:nvSpPr>
          <p:cNvPr id="28677" name="Rectangle 5">
            <a:extLst>
              <a:ext uri="{FF2B5EF4-FFF2-40B4-BE49-F238E27FC236}">
                <a16:creationId xmlns:a16="http://schemas.microsoft.com/office/drawing/2014/main" id="{EA2BD4B8-585A-4B08-A563-7466377F81EC}"/>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cs typeface="Arial" charset="0"/>
              </a:defRPr>
            </a:lvl1pPr>
          </a:lstStyle>
          <a:p>
            <a:pPr>
              <a:defRPr/>
            </a:pPr>
            <a:endParaRPr lang="en-US"/>
          </a:p>
        </p:txBody>
      </p:sp>
      <p:sp>
        <p:nvSpPr>
          <p:cNvPr id="28678" name="Rectangle 6">
            <a:extLst>
              <a:ext uri="{FF2B5EF4-FFF2-40B4-BE49-F238E27FC236}">
                <a16:creationId xmlns:a16="http://schemas.microsoft.com/office/drawing/2014/main" id="{F428D264-AB6D-404B-8C6B-2BF7D2BC4217}"/>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9A627EB3-A40A-4F2D-A7AD-E33CFB6BC306}"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980"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Lst>
  <p:transition>
    <p:wheel spokes="1"/>
  </p:transition>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rcboe.org/Domain/16265" TargetMode="External"/><Relationship Id="rId2" Type="http://schemas.openxmlformats.org/officeDocument/2006/relationships/hyperlink" Target="https://launchpad.classlink.com/rcboe"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3.xml.rels><?xml version="1.0" encoding="UTF-8" standalone="yes"?>
<Relationships xmlns="http://schemas.openxmlformats.org/package/2006/relationships"><Relationship Id="rId3" Type="http://schemas.openxmlformats.org/officeDocument/2006/relationships/hyperlink" Target="mailto:LarkeAl@boe.richmond.k12.ga.us" TargetMode="External"/><Relationship Id="rId2" Type="http://schemas.openxmlformats.org/officeDocument/2006/relationships/hyperlink" Target="mailto:JeffeTe@boe.richmond.k12.ga.us" TargetMode="External"/><Relationship Id="rId1" Type="http://schemas.openxmlformats.org/officeDocument/2006/relationships/slideLayout" Target="../slideLayouts/slideLayout2.xml"/><Relationship Id="rId4" Type="http://schemas.openxmlformats.org/officeDocument/2006/relationships/hyperlink" Target="mailto:Bushde@boe.richmond.k12.ga.u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rcboe.org/domain/9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974C4BF-1BA5-40C9-B86E-C03943F93895}"/>
              </a:ext>
            </a:extLst>
          </p:cNvPr>
          <p:cNvSpPr>
            <a:spLocks noGrp="1" noChangeArrowheads="1"/>
          </p:cNvSpPr>
          <p:nvPr>
            <p:ph type="ctrTitle"/>
          </p:nvPr>
        </p:nvSpPr>
        <p:spPr>
          <a:xfrm>
            <a:off x="609600" y="685800"/>
            <a:ext cx="7772400" cy="1431925"/>
          </a:xfrm>
        </p:spPr>
        <p:txBody>
          <a:bodyPr/>
          <a:lstStyle/>
          <a:p>
            <a:pPr eaLnBrk="1" hangingPunct="1">
              <a:defRPr/>
            </a:pPr>
            <a:r>
              <a:rPr lang="en-US" sz="6600" dirty="0">
                <a:solidFill>
                  <a:srgbClr val="FFFF00"/>
                </a:solidFill>
                <a:latin typeface="Comic Sans MS" pitchFamily="66" charset="0"/>
              </a:rPr>
              <a:t>Fifth Grade</a:t>
            </a:r>
          </a:p>
        </p:txBody>
      </p:sp>
      <p:sp>
        <p:nvSpPr>
          <p:cNvPr id="2051" name="Rectangle 3">
            <a:extLst>
              <a:ext uri="{FF2B5EF4-FFF2-40B4-BE49-F238E27FC236}">
                <a16:creationId xmlns:a16="http://schemas.microsoft.com/office/drawing/2014/main" id="{404192A4-9B47-435B-99FA-D4D4ACDB7A27}"/>
              </a:ext>
            </a:extLst>
          </p:cNvPr>
          <p:cNvSpPr>
            <a:spLocks noGrp="1" noChangeArrowheads="1"/>
          </p:cNvSpPr>
          <p:nvPr>
            <p:ph type="subTitle" idx="1"/>
          </p:nvPr>
        </p:nvSpPr>
        <p:spPr>
          <a:xfrm>
            <a:off x="990600" y="2819400"/>
            <a:ext cx="7239000" cy="1676400"/>
          </a:xfrm>
        </p:spPr>
        <p:txBody>
          <a:bodyPr/>
          <a:lstStyle/>
          <a:p>
            <a:pPr eaLnBrk="1" hangingPunct="1">
              <a:lnSpc>
                <a:spcPct val="80000"/>
              </a:lnSpc>
              <a:defRPr/>
            </a:pPr>
            <a:r>
              <a:rPr lang="en-US" altLang="en-US" sz="3600" dirty="0">
                <a:latin typeface="Comic Sans MS" pitchFamily="66" charset="0"/>
              </a:rPr>
              <a:t>Wilkinson Gardens Elementary</a:t>
            </a:r>
          </a:p>
          <a:p>
            <a:pPr eaLnBrk="1" hangingPunct="1">
              <a:lnSpc>
                <a:spcPct val="80000"/>
              </a:lnSpc>
              <a:defRPr/>
            </a:pPr>
            <a:r>
              <a:rPr lang="en-US" altLang="en-US" sz="3600" dirty="0">
                <a:latin typeface="Comic Sans MS"/>
              </a:rPr>
              <a:t>Mrs. Bailey</a:t>
            </a:r>
          </a:p>
          <a:p>
            <a:pPr eaLnBrk="1" hangingPunct="1">
              <a:lnSpc>
                <a:spcPct val="80000"/>
              </a:lnSpc>
              <a:defRPr/>
            </a:pPr>
            <a:r>
              <a:rPr lang="en-US" altLang="en-US" sz="3600" dirty="0">
                <a:latin typeface="Comic Sans MS" pitchFamily="66" charset="0"/>
              </a:rPr>
              <a:t>(Principal)</a:t>
            </a:r>
          </a:p>
          <a:p>
            <a:pPr eaLnBrk="1" hangingPunct="1">
              <a:lnSpc>
                <a:spcPct val="80000"/>
              </a:lnSpc>
              <a:defRPr/>
            </a:pPr>
            <a:r>
              <a:rPr lang="en-US" altLang="en-US" sz="3600" dirty="0">
                <a:latin typeface="Comic Sans MS"/>
              </a:rPr>
              <a:t>Mrs. Elrod</a:t>
            </a:r>
          </a:p>
          <a:p>
            <a:pPr eaLnBrk="1" hangingPunct="1">
              <a:lnSpc>
                <a:spcPct val="80000"/>
              </a:lnSpc>
              <a:defRPr/>
            </a:pPr>
            <a:r>
              <a:rPr lang="en-US" altLang="en-US" sz="3600" dirty="0">
                <a:latin typeface="Comic Sans MS" pitchFamily="66" charset="0"/>
              </a:rPr>
              <a:t>(Assistant Principal)</a:t>
            </a:r>
          </a:p>
          <a:p>
            <a:pPr eaLnBrk="1" hangingPunct="1">
              <a:lnSpc>
                <a:spcPct val="80000"/>
              </a:lnSpc>
              <a:defRPr/>
            </a:pPr>
            <a:r>
              <a:rPr lang="en-US" altLang="en-US" sz="3600" dirty="0">
                <a:latin typeface="Comic Sans MS"/>
              </a:rPr>
              <a:t>2025-2026</a:t>
            </a:r>
            <a:endParaRPr lang="en-US" altLang="en-US" sz="2000" dirty="0">
              <a:latin typeface="Comic Sans MS" pitchFamily="66" charset="0"/>
            </a:endParaRPr>
          </a:p>
          <a:p>
            <a:pPr eaLnBrk="1" hangingPunct="1">
              <a:lnSpc>
                <a:spcPct val="80000"/>
              </a:lnSpc>
              <a:defRPr/>
            </a:pPr>
            <a:endParaRPr lang="en-US" altLang="en-US" sz="2000" dirty="0">
              <a:latin typeface="Comic Sans MS" pitchFamily="66" charset="0"/>
            </a:endParaRPr>
          </a:p>
          <a:p>
            <a:pPr eaLnBrk="1" hangingPunct="1">
              <a:lnSpc>
                <a:spcPct val="80000"/>
              </a:lnSpc>
              <a:defRPr/>
            </a:pPr>
            <a:endParaRPr lang="en-US" altLang="en-US" sz="2000" dirty="0">
              <a:latin typeface="Comic Sans MS" pitchFamily="66" charset="0"/>
            </a:endParaRPr>
          </a:p>
          <a:p>
            <a:pPr eaLnBrk="1" hangingPunct="1">
              <a:lnSpc>
                <a:spcPct val="80000"/>
              </a:lnSpc>
              <a:defRPr/>
            </a:pPr>
            <a:endParaRPr lang="en-US" altLang="en-US" sz="2000" dirty="0">
              <a:latin typeface="Comic Sans MS" pitchFamily="66" charset="0"/>
            </a:endParaRPr>
          </a:p>
        </p:txBody>
      </p:sp>
    </p:spTree>
  </p:cSld>
  <p:clrMapOvr>
    <a:masterClrMapping/>
  </p:clrMapOvr>
  <p:transition advTm="9200">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9EE34-E18F-4006-B33A-12E1EB1BD41F}"/>
              </a:ext>
            </a:extLst>
          </p:cNvPr>
          <p:cNvSpPr>
            <a:spLocks noGrp="1"/>
          </p:cNvSpPr>
          <p:nvPr>
            <p:ph type="title"/>
          </p:nvPr>
        </p:nvSpPr>
        <p:spPr>
          <a:xfrm>
            <a:off x="457200" y="292100"/>
            <a:ext cx="8229600" cy="924225"/>
          </a:xfrm>
        </p:spPr>
        <p:txBody>
          <a:bodyPr/>
          <a:lstStyle/>
          <a:p>
            <a:pPr algn="ctr"/>
            <a:r>
              <a:rPr lang="en-US" u="sng" dirty="0">
                <a:solidFill>
                  <a:srgbClr val="FFFF00"/>
                </a:solidFill>
                <a:latin typeface="Comic Sans MS"/>
              </a:rPr>
              <a:t>School Technology</a:t>
            </a:r>
            <a:endParaRPr lang="en-US" dirty="0">
              <a:ea typeface="Tahoma"/>
            </a:endParaRPr>
          </a:p>
        </p:txBody>
      </p:sp>
      <p:sp>
        <p:nvSpPr>
          <p:cNvPr id="3" name="Content Placeholder 2">
            <a:extLst>
              <a:ext uri="{FF2B5EF4-FFF2-40B4-BE49-F238E27FC236}">
                <a16:creationId xmlns:a16="http://schemas.microsoft.com/office/drawing/2014/main" id="{1357B462-6999-48EB-86C7-B5308C91B5D8}"/>
              </a:ext>
            </a:extLst>
          </p:cNvPr>
          <p:cNvSpPr>
            <a:spLocks noGrp="1"/>
          </p:cNvSpPr>
          <p:nvPr>
            <p:ph idx="1"/>
          </p:nvPr>
        </p:nvSpPr>
        <p:spPr>
          <a:xfrm>
            <a:off x="457200" y="1099869"/>
            <a:ext cx="8229600" cy="4919931"/>
          </a:xfrm>
        </p:spPr>
        <p:txBody>
          <a:bodyPr/>
          <a:lstStyle/>
          <a:p>
            <a:pPr marL="0" indent="0" algn="ctr">
              <a:buNone/>
            </a:pPr>
            <a:r>
              <a:rPr lang="en-US" dirty="0">
                <a:ea typeface="Tahoma"/>
              </a:rPr>
              <a:t>What is Launchpad?  </a:t>
            </a:r>
            <a:endParaRPr lang="en-US" dirty="0">
              <a:ea typeface="+mn-lt"/>
              <a:cs typeface="Arial"/>
            </a:endParaRPr>
          </a:p>
          <a:p>
            <a:pPr marL="0" indent="0" algn="ctr">
              <a:buNone/>
            </a:pPr>
            <a:r>
              <a:rPr lang="en-US" dirty="0">
                <a:ea typeface="+mn-lt"/>
                <a:cs typeface="Arial"/>
                <a:hlinkClick r:id="rId2"/>
              </a:rPr>
              <a:t>https://launchpad.classlink.com/rcboe</a:t>
            </a:r>
            <a:endParaRPr lang="en-US" dirty="0">
              <a:ea typeface="Tahoma"/>
            </a:endParaRPr>
          </a:p>
          <a:p>
            <a:pPr algn="ctr"/>
            <a:endParaRPr lang="en-US" dirty="0">
              <a:ea typeface="Tahoma"/>
            </a:endParaRPr>
          </a:p>
          <a:p>
            <a:pPr algn="ctr"/>
            <a:endParaRPr lang="en-US" dirty="0">
              <a:ea typeface="Tahoma"/>
            </a:endParaRPr>
          </a:p>
          <a:p>
            <a:pPr algn="ctr"/>
            <a:endParaRPr lang="en-US" dirty="0">
              <a:ea typeface="Tahoma"/>
            </a:endParaRPr>
          </a:p>
          <a:p>
            <a:pPr marL="0" indent="0" algn="ctr">
              <a:buNone/>
            </a:pPr>
            <a:r>
              <a:rPr lang="en-US" dirty="0">
                <a:ea typeface="Tahoma"/>
              </a:rPr>
              <a:t>What is Canvas?</a:t>
            </a:r>
          </a:p>
          <a:p>
            <a:pPr marL="0" indent="0" algn="ctr">
              <a:buNone/>
            </a:pPr>
            <a:r>
              <a:rPr lang="en-US" dirty="0">
                <a:ea typeface="Tahoma"/>
                <a:cs typeface="Arial"/>
                <a:hlinkClick r:id="rId3"/>
              </a:rPr>
              <a:t>https://www.rcboe.org/Domain/16265</a:t>
            </a:r>
            <a:endParaRPr lang="en-US" dirty="0">
              <a:ea typeface="Tahoma"/>
              <a:cs typeface="Arial"/>
            </a:endParaRPr>
          </a:p>
          <a:p>
            <a:endParaRPr lang="en-US" dirty="0">
              <a:ea typeface="Tahoma"/>
              <a:cs typeface="Arial"/>
            </a:endParaRPr>
          </a:p>
          <a:p>
            <a:endParaRPr lang="en-US" dirty="0">
              <a:ea typeface="Tahoma"/>
              <a:cs typeface="Tahoma"/>
            </a:endParaRPr>
          </a:p>
        </p:txBody>
      </p:sp>
      <p:pic>
        <p:nvPicPr>
          <p:cNvPr id="4" name="Picture 4" descr="A screenshot of a cell phone&#10;&#10;Description automatically generated">
            <a:extLst>
              <a:ext uri="{FF2B5EF4-FFF2-40B4-BE49-F238E27FC236}">
                <a16:creationId xmlns:a16="http://schemas.microsoft.com/office/drawing/2014/main" id="{85C7CE5B-1259-408E-9A66-EFF0EA2CFA1A}"/>
              </a:ext>
            </a:extLst>
          </p:cNvPr>
          <p:cNvPicPr>
            <a:picLocks noChangeAspect="1"/>
          </p:cNvPicPr>
          <p:nvPr/>
        </p:nvPicPr>
        <p:blipFill>
          <a:blip r:embed="rId4"/>
          <a:stretch>
            <a:fillRect/>
          </a:stretch>
        </p:blipFill>
        <p:spPr>
          <a:xfrm>
            <a:off x="3171646" y="2301937"/>
            <a:ext cx="2513163" cy="1592771"/>
          </a:xfrm>
          <a:prstGeom prst="rect">
            <a:avLst/>
          </a:prstGeom>
        </p:spPr>
      </p:pic>
      <p:pic>
        <p:nvPicPr>
          <p:cNvPr id="5" name="Picture 5" descr="A picture containing clock&#10;&#10;Description automatically generated">
            <a:extLst>
              <a:ext uri="{FF2B5EF4-FFF2-40B4-BE49-F238E27FC236}">
                <a16:creationId xmlns:a16="http://schemas.microsoft.com/office/drawing/2014/main" id="{3DC8ED1B-301F-41C2-8492-AF7D171B4813}"/>
              </a:ext>
            </a:extLst>
          </p:cNvPr>
          <p:cNvPicPr>
            <a:picLocks noChangeAspect="1"/>
          </p:cNvPicPr>
          <p:nvPr/>
        </p:nvPicPr>
        <p:blipFill>
          <a:blip r:embed="rId5"/>
          <a:stretch>
            <a:fillRect/>
          </a:stretch>
        </p:blipFill>
        <p:spPr>
          <a:xfrm>
            <a:off x="3541593" y="5234976"/>
            <a:ext cx="1600739" cy="1276350"/>
          </a:xfrm>
          <a:prstGeom prst="rect">
            <a:avLst/>
          </a:prstGeom>
        </p:spPr>
      </p:pic>
    </p:spTree>
    <p:extLst>
      <p:ext uri="{BB962C8B-B14F-4D97-AF65-F5344CB8AC3E}">
        <p14:creationId xmlns:p14="http://schemas.microsoft.com/office/powerpoint/2010/main" val="1854639037"/>
      </p:ext>
    </p:extLst>
  </p:cSld>
  <p:clrMapOvr>
    <a:masterClrMapping/>
  </p:clrMapOvr>
  <p:transition advTm="6846">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2D7F5-4954-47C4-BAA5-E8D875894874}"/>
              </a:ext>
            </a:extLst>
          </p:cNvPr>
          <p:cNvSpPr>
            <a:spLocks noGrp="1"/>
          </p:cNvSpPr>
          <p:nvPr>
            <p:ph type="title"/>
          </p:nvPr>
        </p:nvSpPr>
        <p:spPr/>
        <p:txBody>
          <a:bodyPr/>
          <a:lstStyle/>
          <a:p>
            <a:pPr algn="ctr">
              <a:defRPr/>
            </a:pPr>
            <a:r>
              <a:rPr lang="en-US" u="sng" dirty="0">
                <a:solidFill>
                  <a:srgbClr val="FFFF00"/>
                </a:solidFill>
                <a:latin typeface="Comic Sans MS" pitchFamily="66" charset="0"/>
              </a:rPr>
              <a:t>Communication</a:t>
            </a:r>
            <a:r>
              <a:rPr lang="en-US" dirty="0"/>
              <a:t> </a:t>
            </a:r>
          </a:p>
        </p:txBody>
      </p:sp>
      <p:sp>
        <p:nvSpPr>
          <p:cNvPr id="3" name="Content Placeholder 2">
            <a:extLst>
              <a:ext uri="{FF2B5EF4-FFF2-40B4-BE49-F238E27FC236}">
                <a16:creationId xmlns:a16="http://schemas.microsoft.com/office/drawing/2014/main" id="{312350D2-0B4C-4521-9D0C-883338D906A9}"/>
              </a:ext>
            </a:extLst>
          </p:cNvPr>
          <p:cNvSpPr>
            <a:spLocks noGrp="1"/>
          </p:cNvSpPr>
          <p:nvPr>
            <p:ph idx="1"/>
          </p:nvPr>
        </p:nvSpPr>
        <p:spPr>
          <a:xfrm>
            <a:off x="0" y="1524000"/>
            <a:ext cx="9144000" cy="4495800"/>
          </a:xfrm>
        </p:spPr>
        <p:txBody>
          <a:bodyPr/>
          <a:lstStyle/>
          <a:p>
            <a:pPr>
              <a:defRPr/>
            </a:pPr>
            <a:r>
              <a:rPr lang="en-US" sz="2400" dirty="0">
                <a:latin typeface="Comic Sans MS" pitchFamily="66" charset="0"/>
              </a:rPr>
              <a:t>We may use various means to communicate with you… </a:t>
            </a:r>
          </a:p>
          <a:p>
            <a:pPr lvl="1">
              <a:defRPr/>
            </a:pPr>
            <a:r>
              <a:rPr lang="en-US" sz="2400" dirty="0">
                <a:latin typeface="Comic Sans MS"/>
              </a:rPr>
              <a:t>phone calls, email</a:t>
            </a:r>
            <a:endParaRPr lang="en-US" sz="2400" dirty="0">
              <a:latin typeface="Comic Sans MS" pitchFamily="66" charset="0"/>
            </a:endParaRPr>
          </a:p>
          <a:p>
            <a:pPr lvl="1">
              <a:defRPr/>
            </a:pPr>
            <a:r>
              <a:rPr lang="en-US" sz="2400" dirty="0">
                <a:latin typeface="Comic Sans MS"/>
              </a:rPr>
              <a:t>ClassDojo text</a:t>
            </a:r>
          </a:p>
          <a:p>
            <a:pPr lvl="1">
              <a:defRPr/>
            </a:pPr>
            <a:r>
              <a:rPr lang="en-US" sz="2400" dirty="0">
                <a:latin typeface="Comic Sans MS"/>
              </a:rPr>
              <a:t>school agenda</a:t>
            </a:r>
          </a:p>
          <a:p>
            <a:pPr lvl="1">
              <a:defRPr/>
            </a:pPr>
            <a:r>
              <a:rPr lang="en-US" sz="2400" dirty="0">
                <a:latin typeface="Comic Sans MS"/>
              </a:rPr>
              <a:t>homework folder</a:t>
            </a:r>
          </a:p>
          <a:p>
            <a:pPr lvl="1">
              <a:defRPr/>
            </a:pPr>
            <a:r>
              <a:rPr lang="en-US" sz="2400" dirty="0">
                <a:latin typeface="Comic Sans MS"/>
              </a:rPr>
              <a:t>graded papers</a:t>
            </a:r>
          </a:p>
          <a:p>
            <a:pPr lvl="1">
              <a:defRPr/>
            </a:pPr>
            <a:r>
              <a:rPr lang="en-US" sz="2400" dirty="0">
                <a:latin typeface="Comic Sans MS"/>
              </a:rPr>
              <a:t>grade reports</a:t>
            </a:r>
          </a:p>
          <a:p>
            <a:pPr lvl="1">
              <a:defRPr/>
            </a:pPr>
            <a:r>
              <a:rPr lang="en-US" sz="2400" dirty="0">
                <a:latin typeface="Comic Sans MS"/>
              </a:rPr>
              <a:t>letter-flyers </a:t>
            </a:r>
          </a:p>
          <a:p>
            <a:pPr lvl="1">
              <a:defRPr/>
            </a:pPr>
            <a:r>
              <a:rPr lang="en-US" sz="2400" dirty="0">
                <a:latin typeface="Comic Sans MS"/>
              </a:rPr>
              <a:t>Infinite Campus Parent Portal</a:t>
            </a:r>
          </a:p>
          <a:p>
            <a:pPr lvl="1">
              <a:defRPr/>
            </a:pPr>
            <a:r>
              <a:rPr lang="en-US" sz="2400" dirty="0">
                <a:latin typeface="Comic Sans MS" pitchFamily="66" charset="0"/>
              </a:rPr>
              <a:t>Canvas</a:t>
            </a:r>
          </a:p>
          <a:p>
            <a:pPr lvl="1">
              <a:defRPr/>
            </a:pPr>
            <a:r>
              <a:rPr lang="en-US" sz="2400" dirty="0">
                <a:latin typeface="Comic Sans MS" pitchFamily="66" charset="0"/>
              </a:rPr>
              <a:t>conferences</a:t>
            </a:r>
            <a:endParaRPr lang="en-US" sz="2400" dirty="0">
              <a:solidFill>
                <a:srgbClr val="FFFF00"/>
              </a:solidFill>
              <a:latin typeface="Comic Sans MS" pitchFamily="66" charset="0"/>
            </a:endParaRPr>
          </a:p>
        </p:txBody>
      </p:sp>
    </p:spTree>
  </p:cSld>
  <p:clrMapOvr>
    <a:masterClrMapping/>
  </p:clrMapOvr>
  <p:transition advTm="11737">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12EE5236-6399-444E-ADAC-CC817DE181CC}"/>
              </a:ext>
            </a:extLst>
          </p:cNvPr>
          <p:cNvSpPr>
            <a:spLocks noGrp="1" noChangeArrowheads="1"/>
          </p:cNvSpPr>
          <p:nvPr>
            <p:ph type="title"/>
          </p:nvPr>
        </p:nvSpPr>
        <p:spPr/>
        <p:txBody>
          <a:bodyPr/>
          <a:lstStyle/>
          <a:p>
            <a:pPr algn="ctr" eaLnBrk="1" hangingPunct="1">
              <a:defRPr/>
            </a:pPr>
            <a:r>
              <a:rPr lang="en-US" altLang="en-US" u="sng" dirty="0">
                <a:solidFill>
                  <a:srgbClr val="FFFF00"/>
                </a:solidFill>
                <a:latin typeface="Comic Sans MS" pitchFamily="66" charset="0"/>
              </a:rPr>
              <a:t>Our Responsibilities to Our Students</a:t>
            </a:r>
          </a:p>
        </p:txBody>
      </p:sp>
      <p:sp>
        <p:nvSpPr>
          <p:cNvPr id="32771" name="Rectangle 3">
            <a:extLst>
              <a:ext uri="{FF2B5EF4-FFF2-40B4-BE49-F238E27FC236}">
                <a16:creationId xmlns:a16="http://schemas.microsoft.com/office/drawing/2014/main" id="{CDFA83ED-C94D-4F03-9B84-74BB7E2F5329}"/>
              </a:ext>
            </a:extLst>
          </p:cNvPr>
          <p:cNvSpPr>
            <a:spLocks noGrp="1" noChangeArrowheads="1"/>
          </p:cNvSpPr>
          <p:nvPr>
            <p:ph type="body" idx="1"/>
          </p:nvPr>
        </p:nvSpPr>
        <p:spPr/>
        <p:txBody>
          <a:bodyPr/>
          <a:lstStyle/>
          <a:p>
            <a:pPr eaLnBrk="1" hangingPunct="1">
              <a:defRPr/>
            </a:pPr>
            <a:r>
              <a:rPr lang="en-US" altLang="en-US" dirty="0">
                <a:latin typeface="Comic Sans MS" pitchFamily="66" charset="0"/>
              </a:rPr>
              <a:t>To </a:t>
            </a:r>
            <a:r>
              <a:rPr lang="en-US" altLang="en-US" dirty="0">
                <a:solidFill>
                  <a:srgbClr val="FFFF00"/>
                </a:solidFill>
                <a:latin typeface="Comic Sans MS" pitchFamily="66" charset="0"/>
              </a:rPr>
              <a:t>TEACH</a:t>
            </a:r>
            <a:r>
              <a:rPr lang="en-US" altLang="en-US" dirty="0">
                <a:latin typeface="Comic Sans MS" pitchFamily="66" charset="0"/>
              </a:rPr>
              <a:t> </a:t>
            </a:r>
          </a:p>
          <a:p>
            <a:pPr eaLnBrk="1" hangingPunct="1">
              <a:defRPr/>
            </a:pPr>
            <a:r>
              <a:rPr lang="en-US" altLang="en-US" dirty="0">
                <a:latin typeface="Comic Sans MS" pitchFamily="66" charset="0"/>
              </a:rPr>
              <a:t>To </a:t>
            </a:r>
            <a:r>
              <a:rPr lang="en-US" altLang="en-US" dirty="0">
                <a:solidFill>
                  <a:srgbClr val="FFFF00"/>
                </a:solidFill>
                <a:latin typeface="Comic Sans MS" pitchFamily="66" charset="0"/>
              </a:rPr>
              <a:t>ENCOURAGE</a:t>
            </a:r>
            <a:r>
              <a:rPr lang="en-US" altLang="en-US" dirty="0">
                <a:latin typeface="Comic Sans MS" pitchFamily="66" charset="0"/>
              </a:rPr>
              <a:t> </a:t>
            </a:r>
          </a:p>
          <a:p>
            <a:pPr eaLnBrk="1" hangingPunct="1">
              <a:defRPr/>
            </a:pPr>
            <a:r>
              <a:rPr lang="en-US" altLang="en-US" dirty="0">
                <a:latin typeface="Comic Sans MS" pitchFamily="66" charset="0"/>
              </a:rPr>
              <a:t>To</a:t>
            </a:r>
            <a:r>
              <a:rPr lang="en-US" altLang="en-US" dirty="0">
                <a:solidFill>
                  <a:schemeClr val="hlink"/>
                </a:solidFill>
                <a:latin typeface="Comic Sans MS" pitchFamily="66" charset="0"/>
              </a:rPr>
              <a:t> </a:t>
            </a:r>
            <a:r>
              <a:rPr lang="en-US" altLang="en-US" dirty="0">
                <a:solidFill>
                  <a:srgbClr val="FFFF00"/>
                </a:solidFill>
                <a:latin typeface="Comic Sans MS" pitchFamily="66" charset="0"/>
              </a:rPr>
              <a:t>HELP </a:t>
            </a:r>
            <a:r>
              <a:rPr lang="en-US" altLang="en-US" dirty="0">
                <a:latin typeface="Comic Sans MS" pitchFamily="66" charset="0"/>
              </a:rPr>
              <a:t>students </a:t>
            </a:r>
            <a:r>
              <a:rPr lang="en-US" altLang="en-US" dirty="0">
                <a:solidFill>
                  <a:srgbClr val="FFFF00"/>
                </a:solidFill>
                <a:latin typeface="Comic Sans MS" pitchFamily="66" charset="0"/>
              </a:rPr>
              <a:t>meet/exceed </a:t>
            </a:r>
            <a:r>
              <a:rPr lang="en-US" altLang="en-US" dirty="0">
                <a:latin typeface="Comic Sans MS" pitchFamily="66" charset="0"/>
              </a:rPr>
              <a:t>their goals </a:t>
            </a:r>
          </a:p>
          <a:p>
            <a:pPr eaLnBrk="1" hangingPunct="1">
              <a:defRPr/>
            </a:pPr>
            <a:r>
              <a:rPr lang="en-US" altLang="en-US" dirty="0">
                <a:latin typeface="Comic Sans MS" pitchFamily="66" charset="0"/>
              </a:rPr>
              <a:t>To </a:t>
            </a:r>
            <a:r>
              <a:rPr lang="en-US" altLang="en-US" dirty="0">
                <a:solidFill>
                  <a:srgbClr val="FFFF00"/>
                </a:solidFill>
                <a:latin typeface="Comic Sans MS" pitchFamily="66" charset="0"/>
              </a:rPr>
              <a:t>PREPARE</a:t>
            </a:r>
            <a:r>
              <a:rPr lang="en-US" altLang="en-US" dirty="0">
                <a:latin typeface="Comic Sans MS" pitchFamily="66" charset="0"/>
              </a:rPr>
              <a:t> students for their future careers and other endeavors </a:t>
            </a:r>
          </a:p>
          <a:p>
            <a:pPr eaLnBrk="1" hangingPunct="1">
              <a:defRPr/>
            </a:pPr>
            <a:r>
              <a:rPr lang="en-US" altLang="en-US" dirty="0">
                <a:latin typeface="Comic Sans MS" pitchFamily="66" charset="0"/>
              </a:rPr>
              <a:t>We are here for you!!!- Use your resources!</a:t>
            </a:r>
          </a:p>
        </p:txBody>
      </p:sp>
    </p:spTree>
    <p:custDataLst>
      <p:tags r:id="rId1"/>
    </p:custDataLst>
  </p:cSld>
  <p:clrMapOvr>
    <a:masterClrMapping/>
  </p:clrMapOvr>
  <p:transition advTm="22276">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down)">
                                      <p:cBhvr>
                                        <p:cTn id="7" dur="580">
                                          <p:stCondLst>
                                            <p:cond delay="0"/>
                                          </p:stCondLst>
                                        </p:cTn>
                                        <p:tgtEl>
                                          <p:spTgt spid="32771">
                                            <p:txEl>
                                              <p:pRg st="0" end="0"/>
                                            </p:txEl>
                                          </p:spTgt>
                                        </p:tgtEl>
                                      </p:cBhvr>
                                    </p:animEffect>
                                    <p:anim calcmode="lin" valueType="num">
                                      <p:cBhvr>
                                        <p:cTn id="8" dur="1822" tmFilter="0,0; 0.14,0.36; 0.43,0.73; 0.71,0.91; 1.0,1.0">
                                          <p:stCondLst>
                                            <p:cond delay="0"/>
                                          </p:stCondLst>
                                        </p:cTn>
                                        <p:tgtEl>
                                          <p:spTgt spid="32771">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2771">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2771">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2771">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2771">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2771">
                                            <p:txEl>
                                              <p:pRg st="0" end="0"/>
                                            </p:txEl>
                                          </p:spTgt>
                                        </p:tgtEl>
                                      </p:cBhvr>
                                      <p:to x="100000" y="60000"/>
                                    </p:animScale>
                                    <p:animScale>
                                      <p:cBhvr>
                                        <p:cTn id="14" dur="166" decel="50000">
                                          <p:stCondLst>
                                            <p:cond delay="676"/>
                                          </p:stCondLst>
                                        </p:cTn>
                                        <p:tgtEl>
                                          <p:spTgt spid="32771">
                                            <p:txEl>
                                              <p:pRg st="0" end="0"/>
                                            </p:txEl>
                                          </p:spTgt>
                                        </p:tgtEl>
                                      </p:cBhvr>
                                      <p:to x="100000" y="100000"/>
                                    </p:animScale>
                                    <p:animScale>
                                      <p:cBhvr>
                                        <p:cTn id="15" dur="26">
                                          <p:stCondLst>
                                            <p:cond delay="1312"/>
                                          </p:stCondLst>
                                        </p:cTn>
                                        <p:tgtEl>
                                          <p:spTgt spid="32771">
                                            <p:txEl>
                                              <p:pRg st="0" end="0"/>
                                            </p:txEl>
                                          </p:spTgt>
                                        </p:tgtEl>
                                      </p:cBhvr>
                                      <p:to x="100000" y="80000"/>
                                    </p:animScale>
                                    <p:animScale>
                                      <p:cBhvr>
                                        <p:cTn id="16" dur="166" decel="50000">
                                          <p:stCondLst>
                                            <p:cond delay="1338"/>
                                          </p:stCondLst>
                                        </p:cTn>
                                        <p:tgtEl>
                                          <p:spTgt spid="32771">
                                            <p:txEl>
                                              <p:pRg st="0" end="0"/>
                                            </p:txEl>
                                          </p:spTgt>
                                        </p:tgtEl>
                                      </p:cBhvr>
                                      <p:to x="100000" y="100000"/>
                                    </p:animScale>
                                    <p:animScale>
                                      <p:cBhvr>
                                        <p:cTn id="17" dur="26">
                                          <p:stCondLst>
                                            <p:cond delay="1642"/>
                                          </p:stCondLst>
                                        </p:cTn>
                                        <p:tgtEl>
                                          <p:spTgt spid="32771">
                                            <p:txEl>
                                              <p:pRg st="0" end="0"/>
                                            </p:txEl>
                                          </p:spTgt>
                                        </p:tgtEl>
                                      </p:cBhvr>
                                      <p:to x="100000" y="90000"/>
                                    </p:animScale>
                                    <p:animScale>
                                      <p:cBhvr>
                                        <p:cTn id="18" dur="166" decel="50000">
                                          <p:stCondLst>
                                            <p:cond delay="1668"/>
                                          </p:stCondLst>
                                        </p:cTn>
                                        <p:tgtEl>
                                          <p:spTgt spid="32771">
                                            <p:txEl>
                                              <p:pRg st="0" end="0"/>
                                            </p:txEl>
                                          </p:spTgt>
                                        </p:tgtEl>
                                      </p:cBhvr>
                                      <p:to x="100000" y="100000"/>
                                    </p:animScale>
                                    <p:animScale>
                                      <p:cBhvr>
                                        <p:cTn id="19" dur="26">
                                          <p:stCondLst>
                                            <p:cond delay="1808"/>
                                          </p:stCondLst>
                                        </p:cTn>
                                        <p:tgtEl>
                                          <p:spTgt spid="32771">
                                            <p:txEl>
                                              <p:pRg st="0" end="0"/>
                                            </p:txEl>
                                          </p:spTgt>
                                        </p:tgtEl>
                                      </p:cBhvr>
                                      <p:to x="100000" y="95000"/>
                                    </p:animScale>
                                    <p:animScale>
                                      <p:cBhvr>
                                        <p:cTn id="20" dur="166" decel="50000">
                                          <p:stCondLst>
                                            <p:cond delay="1834"/>
                                          </p:stCondLst>
                                        </p:cTn>
                                        <p:tgtEl>
                                          <p:spTgt spid="32771">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34" presetClass="entr" presetSubtype="0" fill="hold" nodeType="clickEffect">
                                  <p:stCondLst>
                                    <p:cond delay="0"/>
                                  </p:stCondLst>
                                  <p:childTnLst>
                                    <p:set>
                                      <p:cBhvr>
                                        <p:cTn id="24" dur="1" fill="hold">
                                          <p:stCondLst>
                                            <p:cond delay="0"/>
                                          </p:stCondLst>
                                        </p:cTn>
                                        <p:tgtEl>
                                          <p:spTgt spid="32771">
                                            <p:txEl>
                                              <p:pRg st="1" end="1"/>
                                            </p:txEl>
                                          </p:spTgt>
                                        </p:tgtEl>
                                        <p:attrNameLst>
                                          <p:attrName>style.visibility</p:attrName>
                                        </p:attrNameLst>
                                      </p:cBhvr>
                                      <p:to>
                                        <p:strVal val="visible"/>
                                      </p:to>
                                    </p:set>
                                    <p:anim from="(-#ppt_w/2)" to="(#ppt_x)" calcmode="lin" valueType="num">
                                      <p:cBhvr>
                                        <p:cTn id="25" dur="600" fill="hold">
                                          <p:stCondLst>
                                            <p:cond delay="0"/>
                                          </p:stCondLst>
                                        </p:cTn>
                                        <p:tgtEl>
                                          <p:spTgt spid="32771">
                                            <p:txEl>
                                              <p:pRg st="1" end="1"/>
                                            </p:txEl>
                                          </p:spTgt>
                                        </p:tgtEl>
                                        <p:attrNameLst>
                                          <p:attrName>ppt_x</p:attrName>
                                        </p:attrNameLst>
                                      </p:cBhvr>
                                    </p:anim>
                                    <p:anim from="0" to="-1.0" calcmode="lin" valueType="num">
                                      <p:cBhvr>
                                        <p:cTn id="26" dur="200" decel="50000" autoRev="1" fill="hold">
                                          <p:stCondLst>
                                            <p:cond delay="600"/>
                                          </p:stCondLst>
                                        </p:cTn>
                                        <p:tgtEl>
                                          <p:spTgt spid="32771">
                                            <p:txEl>
                                              <p:pRg st="1" end="1"/>
                                            </p:txEl>
                                          </p:spTgt>
                                        </p:tgtEl>
                                        <p:attrNameLst>
                                          <p:attrName>xshear</p:attrName>
                                        </p:attrNameLst>
                                      </p:cBhvr>
                                    </p:anim>
                                    <p:animScale>
                                      <p:cBhvr>
                                        <p:cTn id="27" dur="200" decel="100000" autoRev="1" fill="hold">
                                          <p:stCondLst>
                                            <p:cond delay="600"/>
                                          </p:stCondLst>
                                        </p:cTn>
                                        <p:tgtEl>
                                          <p:spTgt spid="32771">
                                            <p:txEl>
                                              <p:pRg st="1" end="1"/>
                                            </p:txEl>
                                          </p:spTgt>
                                        </p:tgtEl>
                                      </p:cBhvr>
                                      <p:from x="100000" y="100000"/>
                                      <p:to x="80000" y="100000"/>
                                    </p:animScale>
                                    <p:anim by="(#ppt_h/3+#ppt_w*0.1)" calcmode="lin" valueType="num">
                                      <p:cBhvr additive="sum">
                                        <p:cTn id="28" dur="200" decel="100000" autoRev="1" fill="hold">
                                          <p:stCondLst>
                                            <p:cond delay="600"/>
                                          </p:stCondLst>
                                        </p:cTn>
                                        <p:tgtEl>
                                          <p:spTgt spid="32771">
                                            <p:txEl>
                                              <p:pRg st="1" end="1"/>
                                            </p:txEl>
                                          </p:spTgt>
                                        </p:tgtEl>
                                        <p:attrNameLst>
                                          <p:attrName>ppt_x</p:attrName>
                                        </p:attrNameLst>
                                      </p:cBhvr>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9" presetClass="entr" presetSubtype="0" decel="100000" fill="hold" nodeType="clickEffect">
                                  <p:stCondLst>
                                    <p:cond delay="0"/>
                                  </p:stCondLst>
                                  <p:childTnLst>
                                    <p:set>
                                      <p:cBhvr>
                                        <p:cTn id="32" dur="1" fill="hold">
                                          <p:stCondLst>
                                            <p:cond delay="0"/>
                                          </p:stCondLst>
                                        </p:cTn>
                                        <p:tgtEl>
                                          <p:spTgt spid="32771">
                                            <p:txEl>
                                              <p:pRg st="2" end="2"/>
                                            </p:txEl>
                                          </p:spTgt>
                                        </p:tgtEl>
                                        <p:attrNameLst>
                                          <p:attrName>style.visibility</p:attrName>
                                        </p:attrNameLst>
                                      </p:cBhvr>
                                      <p:to>
                                        <p:strVal val="visible"/>
                                      </p:to>
                                    </p:set>
                                    <p:anim calcmode="lin" valueType="num">
                                      <p:cBhvr>
                                        <p:cTn id="33" dur="2000" fill="hold"/>
                                        <p:tgtEl>
                                          <p:spTgt spid="32771">
                                            <p:txEl>
                                              <p:pRg st="2" end="2"/>
                                            </p:txEl>
                                          </p:spTgt>
                                        </p:tgtEl>
                                        <p:attrNameLst>
                                          <p:attrName>ppt_w</p:attrName>
                                        </p:attrNameLst>
                                      </p:cBhvr>
                                      <p:tavLst>
                                        <p:tav tm="0">
                                          <p:val>
                                            <p:fltVal val="0"/>
                                          </p:val>
                                        </p:tav>
                                        <p:tav tm="100000">
                                          <p:val>
                                            <p:strVal val="#ppt_w"/>
                                          </p:val>
                                        </p:tav>
                                      </p:tavLst>
                                    </p:anim>
                                    <p:anim calcmode="lin" valueType="num">
                                      <p:cBhvr>
                                        <p:cTn id="34" dur="2000" fill="hold"/>
                                        <p:tgtEl>
                                          <p:spTgt spid="32771">
                                            <p:txEl>
                                              <p:pRg st="2" end="2"/>
                                            </p:txEl>
                                          </p:spTgt>
                                        </p:tgtEl>
                                        <p:attrNameLst>
                                          <p:attrName>ppt_h</p:attrName>
                                        </p:attrNameLst>
                                      </p:cBhvr>
                                      <p:tavLst>
                                        <p:tav tm="0">
                                          <p:val>
                                            <p:fltVal val="0"/>
                                          </p:val>
                                        </p:tav>
                                        <p:tav tm="100000">
                                          <p:val>
                                            <p:strVal val="#ppt_h"/>
                                          </p:val>
                                        </p:tav>
                                      </p:tavLst>
                                    </p:anim>
                                    <p:anim calcmode="lin" valueType="num">
                                      <p:cBhvr>
                                        <p:cTn id="35" dur="2000" fill="hold"/>
                                        <p:tgtEl>
                                          <p:spTgt spid="32771">
                                            <p:txEl>
                                              <p:pRg st="2" end="2"/>
                                            </p:txEl>
                                          </p:spTgt>
                                        </p:tgtEl>
                                        <p:attrNameLst>
                                          <p:attrName>style.rotation</p:attrName>
                                        </p:attrNameLst>
                                      </p:cBhvr>
                                      <p:tavLst>
                                        <p:tav tm="0">
                                          <p:val>
                                            <p:fltVal val="360"/>
                                          </p:val>
                                        </p:tav>
                                        <p:tav tm="100000">
                                          <p:val>
                                            <p:fltVal val="0"/>
                                          </p:val>
                                        </p:tav>
                                      </p:tavLst>
                                    </p:anim>
                                    <p:animEffect transition="in" filter="fade">
                                      <p:cBhvr>
                                        <p:cTn id="36" dur="2000"/>
                                        <p:tgtEl>
                                          <p:spTgt spid="32771">
                                            <p:txEl>
                                              <p:pRg st="2" end="2"/>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0" presetClass="entr" presetSubtype="0" fill="hold" nodeType="clickEffect">
                                  <p:stCondLst>
                                    <p:cond delay="0"/>
                                  </p:stCondLst>
                                  <p:iterate type="lt">
                                    <p:tmPct val="10000"/>
                                  </p:iterate>
                                  <p:childTnLst>
                                    <p:set>
                                      <p:cBhvr>
                                        <p:cTn id="40" dur="1" fill="hold">
                                          <p:stCondLst>
                                            <p:cond delay="0"/>
                                          </p:stCondLst>
                                        </p:cTn>
                                        <p:tgtEl>
                                          <p:spTgt spid="32771">
                                            <p:txEl>
                                              <p:pRg st="3" end="3"/>
                                            </p:txEl>
                                          </p:spTgt>
                                        </p:tgtEl>
                                        <p:attrNameLst>
                                          <p:attrName>style.visibility</p:attrName>
                                        </p:attrNameLst>
                                      </p:cBhvr>
                                      <p:to>
                                        <p:strVal val="visible"/>
                                      </p:to>
                                    </p:set>
                                    <p:animEffect transition="in" filter="fade">
                                      <p:cBhvr>
                                        <p:cTn id="41" dur="1000"/>
                                        <p:tgtEl>
                                          <p:spTgt spid="32771">
                                            <p:txEl>
                                              <p:pRg st="3" end="3"/>
                                            </p:txEl>
                                          </p:spTgt>
                                        </p:tgtEl>
                                      </p:cBhvr>
                                    </p:animEffect>
                                    <p:anim calcmode="lin" valueType="num">
                                      <p:cBhvr>
                                        <p:cTn id="42" dur="1000" fill="hold"/>
                                        <p:tgtEl>
                                          <p:spTgt spid="32771">
                                            <p:txEl>
                                              <p:pRg st="3" end="3"/>
                                            </p:txEl>
                                          </p:spTgt>
                                        </p:tgtEl>
                                        <p:attrNameLst>
                                          <p:attrName>ppt_x</p:attrName>
                                        </p:attrNameLst>
                                      </p:cBhvr>
                                      <p:tavLst>
                                        <p:tav tm="0">
                                          <p:val>
                                            <p:strVal val="#ppt_x-.1"/>
                                          </p:val>
                                        </p:tav>
                                        <p:tav tm="100000">
                                          <p:val>
                                            <p:strVal val="#ppt_x"/>
                                          </p:val>
                                        </p:tav>
                                      </p:tavLst>
                                    </p:anim>
                                    <p:anim calcmode="lin" valueType="num">
                                      <p:cBhvr>
                                        <p:cTn id="43" dur="1000" fill="hold"/>
                                        <p:tgtEl>
                                          <p:spTgt spid="327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51" presetClass="entr" presetSubtype="0" fill="hold" nodeType="clickEffect">
                                  <p:stCondLst>
                                    <p:cond delay="0"/>
                                  </p:stCondLst>
                                  <p:childTnLst>
                                    <p:set>
                                      <p:cBhvr>
                                        <p:cTn id="47" dur="1" fill="hold">
                                          <p:stCondLst>
                                            <p:cond delay="0"/>
                                          </p:stCondLst>
                                        </p:cTn>
                                        <p:tgtEl>
                                          <p:spTgt spid="32771">
                                            <p:txEl>
                                              <p:pRg st="4" end="4"/>
                                            </p:txEl>
                                          </p:spTgt>
                                        </p:tgtEl>
                                        <p:attrNameLst>
                                          <p:attrName>style.visibility</p:attrName>
                                        </p:attrNameLst>
                                      </p:cBhvr>
                                      <p:to>
                                        <p:strVal val="visible"/>
                                      </p:to>
                                    </p:set>
                                    <p:animEffect transition="in" filter="fade">
                                      <p:cBhvr>
                                        <p:cTn id="48" dur="770" decel="100000"/>
                                        <p:tgtEl>
                                          <p:spTgt spid="32771">
                                            <p:txEl>
                                              <p:pRg st="4" end="4"/>
                                            </p:txEl>
                                          </p:spTgt>
                                        </p:tgtEl>
                                      </p:cBhvr>
                                    </p:animEffect>
                                    <p:animScale>
                                      <p:cBhvr>
                                        <p:cTn id="49" dur="770" decel="100000"/>
                                        <p:tgtEl>
                                          <p:spTgt spid="32771">
                                            <p:txEl>
                                              <p:pRg st="4" end="4"/>
                                            </p:txEl>
                                          </p:spTgt>
                                        </p:tgtEl>
                                      </p:cBhvr>
                                      <p:from x="10000" y="10000"/>
                                      <p:to x="200000" y="450000"/>
                                    </p:animScale>
                                    <p:animScale>
                                      <p:cBhvr>
                                        <p:cTn id="50" dur="1230" accel="100000" fill="hold">
                                          <p:stCondLst>
                                            <p:cond delay="770"/>
                                          </p:stCondLst>
                                        </p:cTn>
                                        <p:tgtEl>
                                          <p:spTgt spid="32771">
                                            <p:txEl>
                                              <p:pRg st="4" end="4"/>
                                            </p:txEl>
                                          </p:spTgt>
                                        </p:tgtEl>
                                      </p:cBhvr>
                                      <p:from x="200000" y="450000"/>
                                      <p:to x="100000" y="100000"/>
                                    </p:animScale>
                                    <p:set>
                                      <p:cBhvr>
                                        <p:cTn id="51" dur="770" fill="hold"/>
                                        <p:tgtEl>
                                          <p:spTgt spid="32771">
                                            <p:txEl>
                                              <p:pRg st="4" end="4"/>
                                            </p:txEl>
                                          </p:spTgt>
                                        </p:tgtEl>
                                        <p:attrNameLst>
                                          <p:attrName>ppt_x</p:attrName>
                                        </p:attrNameLst>
                                      </p:cBhvr>
                                      <p:to>
                                        <p:strVal val="(0.5)"/>
                                      </p:to>
                                    </p:set>
                                    <p:anim from="(0.5)" to="(#ppt_x)" calcmode="lin" valueType="num">
                                      <p:cBhvr>
                                        <p:cTn id="52" dur="1230" accel="100000" fill="hold">
                                          <p:stCondLst>
                                            <p:cond delay="770"/>
                                          </p:stCondLst>
                                        </p:cTn>
                                        <p:tgtEl>
                                          <p:spTgt spid="32771">
                                            <p:txEl>
                                              <p:pRg st="4" end="4"/>
                                            </p:txEl>
                                          </p:spTgt>
                                        </p:tgtEl>
                                        <p:attrNameLst>
                                          <p:attrName>ppt_x</p:attrName>
                                        </p:attrNameLst>
                                      </p:cBhvr>
                                    </p:anim>
                                    <p:set>
                                      <p:cBhvr>
                                        <p:cTn id="53" dur="770" fill="hold"/>
                                        <p:tgtEl>
                                          <p:spTgt spid="32771">
                                            <p:txEl>
                                              <p:pRg st="4" end="4"/>
                                            </p:txEl>
                                          </p:spTgt>
                                        </p:tgtEl>
                                        <p:attrNameLst>
                                          <p:attrName>ppt_y</p:attrName>
                                        </p:attrNameLst>
                                      </p:cBhvr>
                                      <p:to>
                                        <p:strVal val="(#ppt_y+0.4)"/>
                                      </p:to>
                                    </p:set>
                                    <p:anim from="(#ppt_y+0.4)" to="(#ppt_y)" calcmode="lin" valueType="num">
                                      <p:cBhvr>
                                        <p:cTn id="54" dur="1230" accel="100000" fill="hold">
                                          <p:stCondLst>
                                            <p:cond delay="770"/>
                                          </p:stCondLst>
                                        </p:cTn>
                                        <p:tgtEl>
                                          <p:spTgt spid="32771">
                                            <p:txEl>
                                              <p:pRg st="4" end="4"/>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DF26F-3979-4D60-BE2C-8AFE9604D692}"/>
              </a:ext>
            </a:extLst>
          </p:cNvPr>
          <p:cNvSpPr>
            <a:spLocks noGrp="1"/>
          </p:cNvSpPr>
          <p:nvPr>
            <p:ph type="title"/>
          </p:nvPr>
        </p:nvSpPr>
        <p:spPr/>
        <p:txBody>
          <a:bodyPr/>
          <a:lstStyle/>
          <a:p>
            <a:pPr algn="ctr"/>
            <a:r>
              <a:rPr lang="en-US" u="sng" dirty="0">
                <a:solidFill>
                  <a:srgbClr val="FFFF00"/>
                </a:solidFill>
                <a:latin typeface="Comic Sans MS"/>
              </a:rPr>
              <a:t>Communication</a:t>
            </a:r>
            <a:r>
              <a:rPr lang="en-US" dirty="0">
                <a:ea typeface="+mj-lt"/>
                <a:cs typeface="+mj-lt"/>
              </a:rPr>
              <a:t> </a:t>
            </a:r>
            <a:endParaRPr lang="en-US" dirty="0">
              <a:ea typeface="Tahoma"/>
            </a:endParaRPr>
          </a:p>
        </p:txBody>
      </p:sp>
      <p:sp>
        <p:nvSpPr>
          <p:cNvPr id="3" name="Content Placeholder 2">
            <a:extLst>
              <a:ext uri="{FF2B5EF4-FFF2-40B4-BE49-F238E27FC236}">
                <a16:creationId xmlns:a16="http://schemas.microsoft.com/office/drawing/2014/main" id="{02D3B542-BB9F-4A6B-8E8D-503730A7C059}"/>
              </a:ext>
            </a:extLst>
          </p:cNvPr>
          <p:cNvSpPr>
            <a:spLocks noGrp="1"/>
          </p:cNvSpPr>
          <p:nvPr>
            <p:ph idx="1"/>
          </p:nvPr>
        </p:nvSpPr>
        <p:spPr>
          <a:xfrm>
            <a:off x="457200" y="1444925"/>
            <a:ext cx="8458200" cy="4813773"/>
          </a:xfrm>
        </p:spPr>
        <p:txBody>
          <a:bodyPr/>
          <a:lstStyle/>
          <a:p>
            <a:pPr marL="0" indent="0" algn="ctr">
              <a:buNone/>
            </a:pPr>
            <a:r>
              <a:rPr lang="en-US" dirty="0">
                <a:ea typeface="Tahoma"/>
              </a:rPr>
              <a:t>Teacher Contacts</a:t>
            </a:r>
          </a:p>
          <a:p>
            <a:pPr marL="0" indent="0" algn="ctr">
              <a:buNone/>
            </a:pPr>
            <a:r>
              <a:rPr lang="en-US" dirty="0">
                <a:ea typeface="Tahoma"/>
              </a:rPr>
              <a:t>Phone: 706 737 7219</a:t>
            </a:r>
          </a:p>
          <a:p>
            <a:pPr marL="0" indent="0" algn="ctr">
              <a:buNone/>
            </a:pPr>
            <a:r>
              <a:rPr lang="en-US" sz="2800" dirty="0">
                <a:ea typeface="Tahoma"/>
              </a:rPr>
              <a:t>Jefferson: </a:t>
            </a:r>
            <a:endParaRPr lang="en-US" sz="2800" dirty="0">
              <a:ea typeface="+mn-lt"/>
              <a:cs typeface="Arial"/>
            </a:endParaRPr>
          </a:p>
          <a:p>
            <a:pPr marL="0" indent="0" algn="ctr">
              <a:buNone/>
            </a:pPr>
            <a:r>
              <a:rPr lang="en-US" sz="2800" dirty="0">
                <a:ea typeface="+mn-lt"/>
                <a:cs typeface="+mn-lt"/>
                <a:hlinkClick r:id="rId2"/>
              </a:rPr>
              <a:t>JeffeTe@boe.richmond.k12.ga.us</a:t>
            </a:r>
            <a:endParaRPr lang="en-US" sz="2800" dirty="0"/>
          </a:p>
          <a:p>
            <a:pPr marL="0" indent="0" algn="ctr">
              <a:buNone/>
            </a:pPr>
            <a:r>
              <a:rPr lang="en-US" sz="2800" dirty="0">
                <a:ea typeface="Tahoma"/>
                <a:cs typeface="Tahoma"/>
              </a:rPr>
              <a:t>Larke: </a:t>
            </a:r>
            <a:endParaRPr lang="en-US" sz="2800" dirty="0">
              <a:ea typeface="+mn-lt"/>
              <a:cs typeface="+mn-lt"/>
            </a:endParaRPr>
          </a:p>
          <a:p>
            <a:pPr marL="0" indent="0" algn="ctr">
              <a:buNone/>
            </a:pPr>
            <a:r>
              <a:rPr lang="en-US" sz="2800" dirty="0">
                <a:ea typeface="+mn-lt"/>
                <a:cs typeface="+mn-lt"/>
                <a:hlinkClick r:id="rId3"/>
              </a:rPr>
              <a:t>LarkeAl@boe.richmond.k12.ga.us</a:t>
            </a:r>
            <a:endParaRPr lang="en-US" sz="2800" dirty="0"/>
          </a:p>
          <a:p>
            <a:pPr marL="0" indent="0" algn="ctr">
              <a:buNone/>
            </a:pPr>
            <a:r>
              <a:rPr lang="en-US" sz="2800" dirty="0">
                <a:ea typeface="Tahoma"/>
                <a:cs typeface="Tahoma"/>
              </a:rPr>
              <a:t>Bush:</a:t>
            </a:r>
          </a:p>
          <a:p>
            <a:pPr marL="0" indent="0" algn="ctr">
              <a:buNone/>
            </a:pPr>
            <a:r>
              <a:rPr lang="en-US" sz="2800" dirty="0">
                <a:ea typeface="Tahoma"/>
                <a:cs typeface="Tahoma"/>
                <a:hlinkClick r:id="rId4"/>
              </a:rPr>
              <a:t>BushDe@boe.richmond.k12.ga.us</a:t>
            </a:r>
            <a:endParaRPr lang="en-US" sz="2800" dirty="0">
              <a:ea typeface="Tahoma"/>
              <a:cs typeface="Tahoma"/>
            </a:endParaRPr>
          </a:p>
          <a:p>
            <a:pPr marL="0" indent="0" algn="ctr">
              <a:buNone/>
            </a:pPr>
            <a:endParaRPr lang="en-US" sz="2800" dirty="0">
              <a:ea typeface="Tahoma"/>
              <a:cs typeface="Tahoma"/>
            </a:endParaRPr>
          </a:p>
          <a:p>
            <a:pPr marL="0" indent="0" algn="ctr">
              <a:buNone/>
            </a:pPr>
            <a:r>
              <a:rPr lang="en-US" dirty="0">
                <a:ea typeface="Tahoma"/>
                <a:cs typeface="Tahoma"/>
              </a:rPr>
              <a:t> </a:t>
            </a:r>
          </a:p>
        </p:txBody>
      </p:sp>
    </p:spTree>
    <p:extLst>
      <p:ext uri="{BB962C8B-B14F-4D97-AF65-F5344CB8AC3E}">
        <p14:creationId xmlns:p14="http://schemas.microsoft.com/office/powerpoint/2010/main" val="2651003021"/>
      </p:ext>
    </p:extLst>
  </p:cSld>
  <p:clrMapOvr>
    <a:masterClrMapping/>
  </p:clrMapOvr>
  <p:transition advTm="10757">
    <p:wheel spokes="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B2A1B-5071-4D3F-80AC-F8F89B097EA8}"/>
              </a:ext>
            </a:extLst>
          </p:cNvPr>
          <p:cNvSpPr>
            <a:spLocks noGrp="1"/>
          </p:cNvSpPr>
          <p:nvPr>
            <p:ph type="ctrTitle" sz="quarter"/>
          </p:nvPr>
        </p:nvSpPr>
        <p:spPr>
          <a:xfrm>
            <a:off x="685800" y="274293"/>
            <a:ext cx="7772400" cy="1431925"/>
          </a:xfrm>
        </p:spPr>
        <p:txBody>
          <a:bodyPr/>
          <a:lstStyle/>
          <a:p>
            <a:r>
              <a:rPr lang="en-US" dirty="0">
                <a:solidFill>
                  <a:srgbClr val="FFFF00"/>
                </a:solidFill>
              </a:rPr>
              <a:t>Three Things WE Need You to Do:</a:t>
            </a:r>
          </a:p>
        </p:txBody>
      </p:sp>
      <p:sp>
        <p:nvSpPr>
          <p:cNvPr id="3" name="Subtitle 2">
            <a:extLst>
              <a:ext uri="{FF2B5EF4-FFF2-40B4-BE49-F238E27FC236}">
                <a16:creationId xmlns:a16="http://schemas.microsoft.com/office/drawing/2014/main" id="{608441E4-46FF-4EFB-85DF-760A7771D298}"/>
              </a:ext>
            </a:extLst>
          </p:cNvPr>
          <p:cNvSpPr>
            <a:spLocks noGrp="1"/>
          </p:cNvSpPr>
          <p:nvPr>
            <p:ph type="subTitle" sz="quarter" idx="1"/>
          </p:nvPr>
        </p:nvSpPr>
        <p:spPr>
          <a:xfrm>
            <a:off x="1371600" y="1677504"/>
            <a:ext cx="6400800" cy="1752600"/>
          </a:xfrm>
        </p:spPr>
        <p:txBody>
          <a:bodyPr/>
          <a:lstStyle/>
          <a:p>
            <a:pPr marL="514350" indent="-514350">
              <a:buAutoNum type="arabicPeriod"/>
            </a:pPr>
            <a:r>
              <a:rPr lang="en-US" dirty="0"/>
              <a:t>Sign up for grades communication with INFINITE </a:t>
            </a:r>
            <a:r>
              <a:rPr lang="en-US"/>
              <a:t>CAMPUS</a:t>
            </a:r>
          </a:p>
          <a:p>
            <a:pPr marL="514350" indent="-514350">
              <a:buAutoNum type="arabicPeriod"/>
            </a:pPr>
            <a:r>
              <a:rPr lang="en-US" dirty="0"/>
              <a:t>Sign up for ClassDojo updates...behavior, general </a:t>
            </a:r>
            <a:r>
              <a:rPr lang="en-US"/>
              <a:t>information, etc.</a:t>
            </a:r>
          </a:p>
          <a:p>
            <a:pPr marL="514350" indent="-514350">
              <a:buAutoNum type="arabicPeriod"/>
            </a:pPr>
            <a:r>
              <a:rPr lang="en-US" dirty="0"/>
              <a:t>Update us with any new changes...number, address or special information pertaining to your child  </a:t>
            </a:r>
            <a:endParaRPr lang="en-US" dirty="0">
              <a:ea typeface="Tahoma"/>
            </a:endParaRPr>
          </a:p>
          <a:p>
            <a:endParaRPr lang="en-US" dirty="0"/>
          </a:p>
        </p:txBody>
      </p:sp>
    </p:spTree>
    <p:extLst>
      <p:ext uri="{BB962C8B-B14F-4D97-AF65-F5344CB8AC3E}">
        <p14:creationId xmlns:p14="http://schemas.microsoft.com/office/powerpoint/2010/main" val="3773085259"/>
      </p:ext>
    </p:extLst>
  </p:cSld>
  <p:clrMapOvr>
    <a:masterClrMapping/>
  </p:clrMapOvr>
  <p:transition advTm="19342">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a:extLst>
              <a:ext uri="{FF2B5EF4-FFF2-40B4-BE49-F238E27FC236}">
                <a16:creationId xmlns:a16="http://schemas.microsoft.com/office/drawing/2014/main" id="{F87F8E34-A63A-4430-87CD-84BD11754E88}"/>
              </a:ext>
            </a:extLst>
          </p:cNvPr>
          <p:cNvSpPr>
            <a:spLocks noGrp="1" noChangeArrowheads="1"/>
          </p:cNvSpPr>
          <p:nvPr>
            <p:ph type="body" idx="1"/>
          </p:nvPr>
        </p:nvSpPr>
        <p:spPr>
          <a:xfrm>
            <a:off x="471617" y="1143000"/>
            <a:ext cx="8367583" cy="5579075"/>
          </a:xfrm>
        </p:spPr>
        <p:txBody>
          <a:bodyPr/>
          <a:lstStyle/>
          <a:p>
            <a:pPr eaLnBrk="1" hangingPunct="1">
              <a:buFontTx/>
              <a:buNone/>
              <a:defRPr/>
            </a:pPr>
            <a:r>
              <a:rPr lang="en-US" altLang="en-US" sz="2800" dirty="0">
                <a:latin typeface="Comic Sans MS"/>
              </a:rPr>
              <a:t>Welcome to fifth grade! </a:t>
            </a:r>
          </a:p>
          <a:p>
            <a:pPr eaLnBrk="1" hangingPunct="1">
              <a:buFontTx/>
              <a:buNone/>
              <a:defRPr/>
            </a:pPr>
            <a:endParaRPr lang="en-US" altLang="en-US" sz="2800" dirty="0">
              <a:latin typeface="Comic Sans MS" pitchFamily="66" charset="0"/>
            </a:endParaRPr>
          </a:p>
          <a:p>
            <a:pPr eaLnBrk="1" hangingPunct="1">
              <a:buNone/>
              <a:defRPr/>
            </a:pPr>
            <a:r>
              <a:rPr lang="en-US" altLang="en-US" sz="2800" dirty="0">
                <a:latin typeface="Comic Sans MS"/>
              </a:rPr>
              <a:t>Students will have three teachers and four core subjects …</a:t>
            </a:r>
          </a:p>
          <a:p>
            <a:pPr>
              <a:buNone/>
              <a:defRPr/>
            </a:pPr>
            <a:r>
              <a:rPr lang="en-US" altLang="en-US" sz="2800" dirty="0">
                <a:latin typeface="Comic Sans MS"/>
              </a:rPr>
              <a:t>   Math, Language Arts, Science, and Social Studies! </a:t>
            </a:r>
            <a:endParaRPr lang="en-US" sz="2800" dirty="0">
              <a:ea typeface="Tahoma"/>
            </a:endParaRPr>
          </a:p>
          <a:p>
            <a:pPr eaLnBrk="1" hangingPunct="1">
              <a:buNone/>
              <a:defRPr/>
            </a:pPr>
            <a:endParaRPr lang="en-US" altLang="en-US" sz="2800" dirty="0">
              <a:latin typeface="Comic Sans MS"/>
            </a:endParaRPr>
          </a:p>
          <a:p>
            <a:pPr>
              <a:buNone/>
              <a:defRPr/>
            </a:pPr>
            <a:r>
              <a:rPr lang="en-US" altLang="en-US" sz="2800" dirty="0">
                <a:latin typeface="Comic Sans MS"/>
              </a:rPr>
              <a:t>The fifth grade teachers are </a:t>
            </a:r>
            <a:endParaRPr lang="en-US" altLang="en-US" sz="2800" dirty="0">
              <a:latin typeface="Comic Sans MS" pitchFamily="66" charset="0"/>
            </a:endParaRPr>
          </a:p>
          <a:p>
            <a:pPr>
              <a:buNone/>
              <a:defRPr/>
            </a:pPr>
            <a:r>
              <a:rPr lang="en-US" altLang="en-US" sz="2800" dirty="0">
                <a:latin typeface="Comic Sans MS"/>
              </a:rPr>
              <a:t>Ms. Larke (Language Arts), </a:t>
            </a:r>
            <a:endParaRPr lang="en-US" altLang="en-US" sz="2800" dirty="0">
              <a:latin typeface="Comic Sans MS" pitchFamily="66" charset="0"/>
            </a:endParaRPr>
          </a:p>
          <a:p>
            <a:pPr>
              <a:buNone/>
              <a:defRPr/>
            </a:pPr>
            <a:r>
              <a:rPr lang="en-US" altLang="en-US" sz="2800" dirty="0">
                <a:latin typeface="Comic Sans MS"/>
              </a:rPr>
              <a:t>Ms. Jefferson (Mathematics), and </a:t>
            </a:r>
            <a:endParaRPr lang="en-US" altLang="en-US" sz="2800" dirty="0">
              <a:latin typeface="Comic Sans MS" pitchFamily="66" charset="0"/>
            </a:endParaRPr>
          </a:p>
          <a:p>
            <a:pPr>
              <a:buNone/>
              <a:defRPr/>
            </a:pPr>
            <a:r>
              <a:rPr lang="en-US" altLang="en-US" sz="2800" dirty="0">
                <a:latin typeface="Comic Sans MS"/>
              </a:rPr>
              <a:t>Mr. Bush (Science/Social Studies).</a:t>
            </a:r>
            <a:endParaRPr lang="en-US" altLang="en-US" sz="2800" dirty="0">
              <a:latin typeface="Comic Sans MS" pitchFamily="66" charset="0"/>
            </a:endParaRPr>
          </a:p>
          <a:p>
            <a:pPr algn="ctr" eaLnBrk="1" hangingPunct="1">
              <a:buFontTx/>
              <a:buNone/>
              <a:defRPr/>
            </a:pPr>
            <a:endParaRPr lang="en-US" altLang="en-US" sz="2800" dirty="0"/>
          </a:p>
          <a:p>
            <a:pPr>
              <a:defRPr/>
            </a:pPr>
            <a:endParaRPr lang="en-US" altLang="en-US" sz="2800" dirty="0">
              <a:effectLst/>
            </a:endParaRPr>
          </a:p>
        </p:txBody>
      </p:sp>
      <p:sp>
        <p:nvSpPr>
          <p:cNvPr id="38914" name="Rectangle 2">
            <a:extLst>
              <a:ext uri="{FF2B5EF4-FFF2-40B4-BE49-F238E27FC236}">
                <a16:creationId xmlns:a16="http://schemas.microsoft.com/office/drawing/2014/main" id="{199B4FF1-9940-41F8-A751-BA5C3DA62AD9}"/>
              </a:ext>
            </a:extLst>
          </p:cNvPr>
          <p:cNvSpPr>
            <a:spLocks noGrp="1" noChangeArrowheads="1"/>
          </p:cNvSpPr>
          <p:nvPr>
            <p:ph type="title"/>
          </p:nvPr>
        </p:nvSpPr>
        <p:spPr>
          <a:xfrm>
            <a:off x="457200" y="292100"/>
            <a:ext cx="8229600" cy="850900"/>
          </a:xfrm>
        </p:spPr>
        <p:txBody>
          <a:bodyPr/>
          <a:lstStyle/>
          <a:p>
            <a:pPr algn="ctr" eaLnBrk="1" hangingPunct="1">
              <a:defRPr/>
            </a:pPr>
            <a:r>
              <a:rPr lang="en-US" altLang="en-US" u="sng" dirty="0">
                <a:solidFill>
                  <a:srgbClr val="FFFF00"/>
                </a:solidFill>
                <a:latin typeface="Comic Sans MS" pitchFamily="66" charset="0"/>
              </a:rPr>
              <a:t>Welcome!</a:t>
            </a:r>
          </a:p>
        </p:txBody>
      </p:sp>
    </p:spTree>
  </p:cSld>
  <p:clrMapOvr>
    <a:masterClrMapping/>
  </p:clrMapOvr>
  <p:transition advTm="13030">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a:extLst>
              <a:ext uri="{FF2B5EF4-FFF2-40B4-BE49-F238E27FC236}">
                <a16:creationId xmlns:a16="http://schemas.microsoft.com/office/drawing/2014/main" id="{04BF11E2-577D-4BC5-861D-70DFF3CB0E2C}"/>
              </a:ext>
            </a:extLst>
          </p:cNvPr>
          <p:cNvSpPr>
            <a:spLocks noGrp="1" noChangeArrowheads="1"/>
          </p:cNvSpPr>
          <p:nvPr>
            <p:ph type="body" idx="1"/>
          </p:nvPr>
        </p:nvSpPr>
        <p:spPr>
          <a:xfrm>
            <a:off x="228600" y="1371600"/>
            <a:ext cx="8382000" cy="4876800"/>
          </a:xfrm>
        </p:spPr>
        <p:txBody>
          <a:bodyPr/>
          <a:lstStyle/>
          <a:p>
            <a:pPr marL="0" indent="0" algn="ctr">
              <a:buFontTx/>
              <a:buNone/>
              <a:defRPr/>
            </a:pPr>
            <a:r>
              <a:rPr lang="en-US" altLang="en-US" sz="6000" dirty="0">
                <a:latin typeface="Comic Sans MS" pitchFamily="66" charset="0"/>
              </a:rPr>
              <a:t>R.O.A.R.</a:t>
            </a:r>
          </a:p>
          <a:p>
            <a:pPr marL="0" indent="0" algn="ctr">
              <a:buFontTx/>
              <a:buNone/>
              <a:defRPr/>
            </a:pPr>
            <a:r>
              <a:rPr lang="en-US" altLang="en-US" sz="4000" dirty="0">
                <a:latin typeface="Comic Sans MS" pitchFamily="66" charset="0"/>
              </a:rPr>
              <a:t>I AM….</a:t>
            </a:r>
          </a:p>
          <a:p>
            <a:pPr algn="ctr">
              <a:buFont typeface="Book Antiqua" panose="02040602050305030304" pitchFamily="18" charset="0"/>
              <a:buChar char="☺"/>
              <a:defRPr/>
            </a:pPr>
            <a:endParaRPr lang="en-US" altLang="en-US" dirty="0">
              <a:latin typeface="Comic Sans MS" pitchFamily="66" charset="0"/>
            </a:endParaRPr>
          </a:p>
          <a:p>
            <a:pPr algn="ctr">
              <a:buFont typeface="Book Antiqua" panose="02040602050305030304" pitchFamily="18" charset="0"/>
              <a:buChar char="☺"/>
              <a:defRPr/>
            </a:pPr>
            <a:r>
              <a:rPr lang="en-US" altLang="en-US" dirty="0">
                <a:latin typeface="Comic Sans MS" pitchFamily="66" charset="0"/>
              </a:rPr>
              <a:t>RESPECTFUL TO OTHERS…</a:t>
            </a:r>
          </a:p>
          <a:p>
            <a:pPr algn="ctr">
              <a:buFont typeface="Book Antiqua" panose="02040602050305030304" pitchFamily="18" charset="0"/>
              <a:buChar char="☺"/>
              <a:defRPr/>
            </a:pPr>
            <a:r>
              <a:rPr lang="en-US" altLang="en-US" dirty="0">
                <a:latin typeface="Comic Sans MS" pitchFamily="66" charset="0"/>
              </a:rPr>
              <a:t>ORDERLY AT ALL TIMES…</a:t>
            </a:r>
          </a:p>
          <a:p>
            <a:pPr algn="ctr">
              <a:buFont typeface="Book Antiqua" panose="02040602050305030304" pitchFamily="18" charset="0"/>
              <a:buChar char="☺"/>
              <a:defRPr/>
            </a:pPr>
            <a:r>
              <a:rPr lang="en-US" altLang="en-US" dirty="0">
                <a:latin typeface="Comic Sans MS" pitchFamily="66" charset="0"/>
              </a:rPr>
              <a:t>ALWAYS PUTTING SAFETY FIRST…</a:t>
            </a:r>
          </a:p>
          <a:p>
            <a:pPr algn="ctr">
              <a:buFont typeface="Book Antiqua" panose="02040602050305030304" pitchFamily="18" charset="0"/>
              <a:buChar char="☺"/>
              <a:defRPr/>
            </a:pPr>
            <a:r>
              <a:rPr lang="en-US" altLang="en-US" dirty="0">
                <a:latin typeface="Comic Sans MS" pitchFamily="66" charset="0"/>
              </a:rPr>
              <a:t>READY FOR SUCCESS…</a:t>
            </a:r>
          </a:p>
          <a:p>
            <a:pPr algn="ctr">
              <a:defRPr/>
            </a:pPr>
            <a:endParaRPr lang="en-US" altLang="en-US" sz="3600" dirty="0">
              <a:effectLst/>
            </a:endParaRPr>
          </a:p>
        </p:txBody>
      </p:sp>
      <p:sp>
        <p:nvSpPr>
          <p:cNvPr id="38914" name="Rectangle 2">
            <a:extLst>
              <a:ext uri="{FF2B5EF4-FFF2-40B4-BE49-F238E27FC236}">
                <a16:creationId xmlns:a16="http://schemas.microsoft.com/office/drawing/2014/main" id="{96B58C85-8A01-43E4-A98E-5BE1E3CF3A78}"/>
              </a:ext>
            </a:extLst>
          </p:cNvPr>
          <p:cNvSpPr>
            <a:spLocks noGrp="1" noChangeArrowheads="1"/>
          </p:cNvSpPr>
          <p:nvPr>
            <p:ph type="title"/>
          </p:nvPr>
        </p:nvSpPr>
        <p:spPr/>
        <p:txBody>
          <a:bodyPr/>
          <a:lstStyle/>
          <a:p>
            <a:pPr algn="ctr" eaLnBrk="1" hangingPunct="1">
              <a:defRPr/>
            </a:pPr>
            <a:r>
              <a:rPr lang="en-US" altLang="en-US" u="sng" dirty="0">
                <a:solidFill>
                  <a:srgbClr val="FFFF00"/>
                </a:solidFill>
                <a:latin typeface="Comic Sans MS" pitchFamily="66" charset="0"/>
              </a:rPr>
              <a:t>Rules &amp; Expectations</a:t>
            </a:r>
          </a:p>
        </p:txBody>
      </p:sp>
    </p:spTree>
  </p:cSld>
  <p:clrMapOvr>
    <a:masterClrMapping/>
  </p:clrMapOvr>
  <p:transition advTm="9922">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763E0-C22C-4955-B646-721F021D7664}"/>
              </a:ext>
            </a:extLst>
          </p:cNvPr>
          <p:cNvSpPr>
            <a:spLocks noGrp="1"/>
          </p:cNvSpPr>
          <p:nvPr>
            <p:ph type="title"/>
          </p:nvPr>
        </p:nvSpPr>
        <p:spPr>
          <a:xfrm>
            <a:off x="381000" y="152400"/>
            <a:ext cx="8229600" cy="609600"/>
          </a:xfrm>
        </p:spPr>
        <p:txBody>
          <a:bodyPr/>
          <a:lstStyle/>
          <a:p>
            <a:pPr algn="ctr">
              <a:defRPr/>
            </a:pPr>
            <a:r>
              <a:rPr lang="en-US" u="sng" dirty="0">
                <a:solidFill>
                  <a:srgbClr val="FFFF00"/>
                </a:solidFill>
                <a:latin typeface="Comic Sans MS" pitchFamily="66" charset="0"/>
              </a:rPr>
              <a:t>WGES Expectation Matrix</a:t>
            </a:r>
            <a:br>
              <a:rPr lang="en-US" dirty="0">
                <a:solidFill>
                  <a:srgbClr val="002060"/>
                </a:solidFill>
                <a:latin typeface="Comic Sans MS" pitchFamily="66" charset="0"/>
              </a:rPr>
            </a:br>
            <a:r>
              <a:rPr lang="en-US" sz="1600" dirty="0">
                <a:latin typeface="Comic Sans MS" pitchFamily="66" charset="0"/>
              </a:rPr>
              <a:t>This chart shows school’s expectations.</a:t>
            </a:r>
            <a:br>
              <a:rPr lang="en-US" sz="1600" dirty="0">
                <a:latin typeface="Comic Sans MS" pitchFamily="66" charset="0"/>
              </a:rPr>
            </a:br>
            <a:endParaRPr lang="en-US" sz="1600" dirty="0">
              <a:solidFill>
                <a:srgbClr val="002060"/>
              </a:solidFill>
              <a:latin typeface="Comic Sans MS" pitchFamily="66" charset="0"/>
            </a:endParaRPr>
          </a:p>
        </p:txBody>
      </p:sp>
      <p:sp>
        <p:nvSpPr>
          <p:cNvPr id="10243" name="Text Box 21">
            <a:extLst>
              <a:ext uri="{FF2B5EF4-FFF2-40B4-BE49-F238E27FC236}">
                <a16:creationId xmlns:a16="http://schemas.microsoft.com/office/drawing/2014/main" id="{E5690F4F-DE04-4486-802D-89F1B2A41FF3}"/>
              </a:ext>
            </a:extLst>
          </p:cNvPr>
          <p:cNvSpPr txBox="1">
            <a:spLocks noChangeArrowheads="1"/>
          </p:cNvSpPr>
          <p:nvPr/>
        </p:nvSpPr>
        <p:spPr bwMode="auto">
          <a:xfrm>
            <a:off x="6230938" y="3262313"/>
            <a:ext cx="573087" cy="111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20000"/>
              <a:buChar char="•"/>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9pPr>
          </a:lstStyle>
          <a:p>
            <a:pPr algn="ctr">
              <a:lnSpc>
                <a:spcPct val="107000"/>
              </a:lnSpc>
              <a:spcBef>
                <a:spcPct val="0"/>
              </a:spcBef>
              <a:buClrTx/>
              <a:buSzTx/>
              <a:buFontTx/>
              <a:buNone/>
            </a:pPr>
            <a:endParaRPr lang="en-US" alt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10244" name="Text Box 70">
            <a:extLst>
              <a:ext uri="{FF2B5EF4-FFF2-40B4-BE49-F238E27FC236}">
                <a16:creationId xmlns:a16="http://schemas.microsoft.com/office/drawing/2014/main" id="{64C4C988-F104-4AAD-8CEE-79F4E1029C5D}"/>
              </a:ext>
            </a:extLst>
          </p:cNvPr>
          <p:cNvSpPr txBox="1">
            <a:spLocks noChangeArrowheads="1"/>
          </p:cNvSpPr>
          <p:nvPr/>
        </p:nvSpPr>
        <p:spPr bwMode="auto">
          <a:xfrm>
            <a:off x="6094413" y="4857750"/>
            <a:ext cx="701675" cy="111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20000"/>
              <a:buChar char="•"/>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9pPr>
          </a:lstStyle>
          <a:p>
            <a:pPr algn="ctr">
              <a:lnSpc>
                <a:spcPct val="107000"/>
              </a:lnSpc>
              <a:spcBef>
                <a:spcPct val="0"/>
              </a:spcBef>
              <a:buClrTx/>
              <a:buSzTx/>
              <a:buFontTx/>
              <a:buNone/>
            </a:pPr>
            <a:endParaRPr lang="en-US" alt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10245" name="Text Box 71">
            <a:extLst>
              <a:ext uri="{FF2B5EF4-FFF2-40B4-BE49-F238E27FC236}">
                <a16:creationId xmlns:a16="http://schemas.microsoft.com/office/drawing/2014/main" id="{9BA6BA61-955C-48DD-B65D-B8DDF49A3136}"/>
              </a:ext>
            </a:extLst>
          </p:cNvPr>
          <p:cNvSpPr txBox="1">
            <a:spLocks noChangeArrowheads="1"/>
          </p:cNvSpPr>
          <p:nvPr/>
        </p:nvSpPr>
        <p:spPr bwMode="auto">
          <a:xfrm>
            <a:off x="6102350" y="6311900"/>
            <a:ext cx="647700" cy="111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20000"/>
              <a:buChar char="•"/>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9pPr>
          </a:lstStyle>
          <a:p>
            <a:pPr algn="ctr">
              <a:lnSpc>
                <a:spcPct val="107000"/>
              </a:lnSpc>
              <a:spcBef>
                <a:spcPct val="0"/>
              </a:spcBef>
              <a:buClrTx/>
              <a:buSzTx/>
              <a:buFontTx/>
              <a:buNone/>
            </a:pPr>
            <a:endParaRPr lang="en-US" alt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10246" name="Text Box 24">
            <a:extLst>
              <a:ext uri="{FF2B5EF4-FFF2-40B4-BE49-F238E27FC236}">
                <a16:creationId xmlns:a16="http://schemas.microsoft.com/office/drawing/2014/main" id="{A282924C-0363-4665-8E4C-0459C8FE474F}"/>
              </a:ext>
            </a:extLst>
          </p:cNvPr>
          <p:cNvSpPr txBox="1">
            <a:spLocks noChangeArrowheads="1"/>
          </p:cNvSpPr>
          <p:nvPr/>
        </p:nvSpPr>
        <p:spPr bwMode="auto">
          <a:xfrm>
            <a:off x="6151563" y="7613650"/>
            <a:ext cx="573087"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20000"/>
              <a:buChar char="•"/>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9pPr>
          </a:lstStyle>
          <a:p>
            <a:pPr algn="ctr">
              <a:lnSpc>
                <a:spcPct val="107000"/>
              </a:lnSpc>
              <a:spcBef>
                <a:spcPct val="0"/>
              </a:spcBef>
              <a:buClrTx/>
              <a:buSzTx/>
              <a:buFontTx/>
              <a:buNone/>
            </a:pPr>
            <a:endParaRPr lang="en-US" altLang="en-US" sz="1100">
              <a:latin typeface="Calibri" panose="020F0502020204030204" pitchFamily="34" charset="0"/>
              <a:ea typeface="Calibri" panose="020F0502020204030204" pitchFamily="34" charset="0"/>
              <a:cs typeface="Times New Roman" panose="02020603050405020304" pitchFamily="18" charset="0"/>
            </a:endParaRPr>
          </a:p>
        </p:txBody>
      </p:sp>
      <p:pic>
        <p:nvPicPr>
          <p:cNvPr id="10247" name="Picture 2">
            <a:extLst>
              <a:ext uri="{FF2B5EF4-FFF2-40B4-BE49-F238E27FC236}">
                <a16:creationId xmlns:a16="http://schemas.microsoft.com/office/drawing/2014/main" id="{FC0CA2DB-7575-4274-ABEB-29BC925E1BE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181100"/>
            <a:ext cx="6629400" cy="537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11899">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a:extLst>
              <a:ext uri="{FF2B5EF4-FFF2-40B4-BE49-F238E27FC236}">
                <a16:creationId xmlns:a16="http://schemas.microsoft.com/office/drawing/2014/main" id="{79CBBAE9-C77D-4D75-9E41-30CC767F6B54}"/>
              </a:ext>
            </a:extLst>
          </p:cNvPr>
          <p:cNvSpPr>
            <a:spLocks noGrp="1" noChangeArrowheads="1"/>
          </p:cNvSpPr>
          <p:nvPr>
            <p:ph type="body" idx="1"/>
          </p:nvPr>
        </p:nvSpPr>
        <p:spPr>
          <a:xfrm>
            <a:off x="228600" y="1371600"/>
            <a:ext cx="8382000" cy="4876800"/>
          </a:xfrm>
        </p:spPr>
        <p:txBody>
          <a:bodyPr/>
          <a:lstStyle/>
          <a:p>
            <a:pPr eaLnBrk="1" hangingPunct="1">
              <a:defRPr/>
            </a:pPr>
            <a:r>
              <a:rPr lang="en-US" altLang="en-US" sz="2400" b="1" dirty="0">
                <a:latin typeface="Comic Sans MS"/>
              </a:rPr>
              <a:t>Homework is given Monday-Thursday, when applicable. </a:t>
            </a:r>
            <a:endParaRPr lang="en-US" altLang="en-US" sz="2400" dirty="0">
              <a:latin typeface="Comic Sans MS" pitchFamily="66" charset="0"/>
            </a:endParaRPr>
          </a:p>
          <a:p>
            <a:pPr algn="ctr" eaLnBrk="1" hangingPunct="1">
              <a:buFontTx/>
              <a:buNone/>
              <a:defRPr/>
            </a:pPr>
            <a:endParaRPr lang="en-US" altLang="en-US" sz="2400" dirty="0">
              <a:latin typeface="Comic Sans MS" pitchFamily="66" charset="0"/>
            </a:endParaRPr>
          </a:p>
          <a:p>
            <a:pPr eaLnBrk="1" hangingPunct="1">
              <a:defRPr/>
            </a:pPr>
            <a:r>
              <a:rPr lang="en-US" altLang="en-US" sz="2400" dirty="0">
                <a:latin typeface="Comic Sans MS"/>
              </a:rPr>
              <a:t>Homework may focus on math, language arts, science, and/or social studies. </a:t>
            </a:r>
            <a:endParaRPr lang="en-US" altLang="en-US" sz="2400" dirty="0">
              <a:latin typeface="Comic Sans MS" pitchFamily="66" charset="0"/>
            </a:endParaRPr>
          </a:p>
          <a:p>
            <a:pPr eaLnBrk="1" hangingPunct="1">
              <a:buFontTx/>
              <a:buNone/>
              <a:defRPr/>
            </a:pPr>
            <a:endParaRPr lang="en-US" altLang="en-US" sz="2400" dirty="0">
              <a:latin typeface="Comic Sans MS" pitchFamily="66" charset="0"/>
            </a:endParaRPr>
          </a:p>
          <a:p>
            <a:pPr eaLnBrk="1" hangingPunct="1">
              <a:defRPr/>
            </a:pPr>
            <a:r>
              <a:rPr lang="en-US" altLang="en-US" sz="2400" dirty="0">
                <a:latin typeface="Comic Sans MS"/>
              </a:rPr>
              <a:t>Students are </a:t>
            </a:r>
            <a:r>
              <a:rPr lang="en-US" altLang="en-US" sz="2400" u="sng" dirty="0">
                <a:solidFill>
                  <a:srgbClr val="FFFF00"/>
                </a:solidFill>
                <a:latin typeface="Comic Sans MS"/>
              </a:rPr>
              <a:t>expected</a:t>
            </a:r>
            <a:r>
              <a:rPr lang="en-US" altLang="en-US" sz="2400" dirty="0">
                <a:solidFill>
                  <a:srgbClr val="002060"/>
                </a:solidFill>
                <a:latin typeface="Comic Sans MS"/>
              </a:rPr>
              <a:t> </a:t>
            </a:r>
            <a:r>
              <a:rPr lang="en-US" altLang="en-US" sz="2400" dirty="0">
                <a:latin typeface="Comic Sans MS"/>
              </a:rPr>
              <a:t>to complete and turn in homework assignments according to the particular deadlines provided by your teachers. </a:t>
            </a:r>
          </a:p>
          <a:p>
            <a:pPr eaLnBrk="1" hangingPunct="1">
              <a:defRPr/>
            </a:pPr>
            <a:endParaRPr lang="en-US" altLang="en-US" sz="2400" dirty="0">
              <a:latin typeface="Comic Sans MS"/>
            </a:endParaRPr>
          </a:p>
          <a:p>
            <a:pPr eaLnBrk="1" hangingPunct="1">
              <a:defRPr/>
            </a:pPr>
            <a:r>
              <a:rPr lang="en-US" altLang="en-US" sz="2400" dirty="0">
                <a:latin typeface="Comic Sans MS"/>
              </a:rPr>
              <a:t>Homework communications can be found in school agenda, homework folder, and/or on ClassDojo.</a:t>
            </a:r>
          </a:p>
          <a:p>
            <a:pPr eaLnBrk="1" hangingPunct="1">
              <a:defRPr/>
            </a:pPr>
            <a:endParaRPr lang="en-US" altLang="en-US" sz="2800" dirty="0">
              <a:latin typeface="Comic Sans MS" pitchFamily="66" charset="0"/>
            </a:endParaRPr>
          </a:p>
          <a:p>
            <a:pPr marL="0" indent="0">
              <a:buFontTx/>
              <a:buNone/>
              <a:defRPr/>
            </a:pPr>
            <a:endParaRPr lang="en-US" altLang="en-US" sz="2800" dirty="0">
              <a:effectLst/>
            </a:endParaRPr>
          </a:p>
        </p:txBody>
      </p:sp>
      <p:sp>
        <p:nvSpPr>
          <p:cNvPr id="38914" name="Rectangle 2">
            <a:extLst>
              <a:ext uri="{FF2B5EF4-FFF2-40B4-BE49-F238E27FC236}">
                <a16:creationId xmlns:a16="http://schemas.microsoft.com/office/drawing/2014/main" id="{E274E665-733B-43DC-A44F-094664E23364}"/>
              </a:ext>
            </a:extLst>
          </p:cNvPr>
          <p:cNvSpPr>
            <a:spLocks noGrp="1" noChangeArrowheads="1"/>
          </p:cNvSpPr>
          <p:nvPr>
            <p:ph type="title"/>
          </p:nvPr>
        </p:nvSpPr>
        <p:spPr/>
        <p:txBody>
          <a:bodyPr/>
          <a:lstStyle/>
          <a:p>
            <a:pPr algn="ctr" eaLnBrk="1" hangingPunct="1">
              <a:defRPr/>
            </a:pPr>
            <a:r>
              <a:rPr lang="en-US" altLang="en-US" u="sng" dirty="0">
                <a:solidFill>
                  <a:srgbClr val="FFFF00"/>
                </a:solidFill>
                <a:latin typeface="Comic Sans MS" pitchFamily="66" charset="0"/>
              </a:rPr>
              <a:t>Homework</a:t>
            </a:r>
          </a:p>
        </p:txBody>
      </p:sp>
    </p:spTree>
  </p:cSld>
  <p:clrMapOvr>
    <a:masterClrMapping/>
  </p:clrMapOvr>
  <p:transition advTm="12939">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D34C5F2-424C-42E2-89F6-16EEB652998F}"/>
              </a:ext>
            </a:extLst>
          </p:cNvPr>
          <p:cNvSpPr>
            <a:spLocks noGrp="1" noChangeArrowheads="1"/>
          </p:cNvSpPr>
          <p:nvPr>
            <p:ph type="title"/>
          </p:nvPr>
        </p:nvSpPr>
        <p:spPr>
          <a:xfrm>
            <a:off x="457200" y="292100"/>
            <a:ext cx="8229600" cy="981734"/>
          </a:xfrm>
        </p:spPr>
        <p:txBody>
          <a:bodyPr/>
          <a:lstStyle/>
          <a:p>
            <a:pPr algn="ctr">
              <a:defRPr/>
            </a:pPr>
            <a:r>
              <a:rPr lang="en-US" altLang="en-US" u="sng" dirty="0">
                <a:solidFill>
                  <a:srgbClr val="FFFF00"/>
                </a:solidFill>
                <a:effectLst>
                  <a:outerShdw blurRad="38100" dist="38100" dir="2700000" algn="tl">
                    <a:srgbClr val="000000">
                      <a:alpha val="43137"/>
                    </a:srgbClr>
                  </a:outerShdw>
                </a:effectLst>
                <a:latin typeface="Comic Sans MS" pitchFamily="66" charset="0"/>
              </a:rPr>
              <a:t>School Times</a:t>
            </a:r>
          </a:p>
        </p:txBody>
      </p:sp>
      <p:sp>
        <p:nvSpPr>
          <p:cNvPr id="17411" name="Rectangle 3">
            <a:extLst>
              <a:ext uri="{FF2B5EF4-FFF2-40B4-BE49-F238E27FC236}">
                <a16:creationId xmlns:a16="http://schemas.microsoft.com/office/drawing/2014/main" id="{ED3A70C7-1184-4D12-B1DB-C6B6B5C04AEA}"/>
              </a:ext>
            </a:extLst>
          </p:cNvPr>
          <p:cNvSpPr>
            <a:spLocks noGrp="1" noChangeArrowheads="1"/>
          </p:cNvSpPr>
          <p:nvPr>
            <p:ph type="body" idx="1"/>
          </p:nvPr>
        </p:nvSpPr>
        <p:spPr>
          <a:xfrm>
            <a:off x="152400" y="958970"/>
            <a:ext cx="8991600" cy="5060830"/>
          </a:xfrm>
        </p:spPr>
        <p:txBody>
          <a:bodyPr/>
          <a:lstStyle/>
          <a:p>
            <a:pPr marL="0" indent="0">
              <a:lnSpc>
                <a:spcPct val="90000"/>
              </a:lnSpc>
              <a:buFontTx/>
              <a:buNone/>
              <a:defRPr/>
            </a:pPr>
            <a:endParaRPr lang="en-US" altLang="en-US" dirty="0">
              <a:effectLst/>
              <a:latin typeface="Comic Sans MS" panose="030F0702030302020204" pitchFamily="66" charset="0"/>
            </a:endParaRPr>
          </a:p>
          <a:p>
            <a:pPr>
              <a:lnSpc>
                <a:spcPct val="90000"/>
              </a:lnSpc>
              <a:buFont typeface="Wingdings" panose="05000000000000000000" pitchFamily="2" charset="2"/>
              <a:buChar char="§"/>
              <a:defRPr/>
            </a:pPr>
            <a:r>
              <a:rPr lang="en-US" altLang="en-US" sz="2800" dirty="0">
                <a:effectLst/>
                <a:latin typeface="Comic Sans MS"/>
              </a:rPr>
              <a:t>Breakfast is from 7:50 am-8:20 am in the homeroom classroom.</a:t>
            </a:r>
          </a:p>
          <a:p>
            <a:pPr>
              <a:lnSpc>
                <a:spcPct val="90000"/>
              </a:lnSpc>
              <a:buFont typeface="Wingdings" panose="05000000000000000000" pitchFamily="2" charset="2"/>
              <a:buChar char="§"/>
              <a:defRPr/>
            </a:pPr>
            <a:r>
              <a:rPr lang="en-US" altLang="en-US" sz="2800" dirty="0">
                <a:effectLst/>
                <a:latin typeface="Comic Sans MS"/>
              </a:rPr>
              <a:t>School hours are from 8:20 am-3:10 pm.</a:t>
            </a:r>
          </a:p>
          <a:p>
            <a:pPr>
              <a:lnSpc>
                <a:spcPct val="90000"/>
              </a:lnSpc>
              <a:buFont typeface="Wingdings" panose="05000000000000000000" pitchFamily="2" charset="2"/>
              <a:buChar char="§"/>
              <a:defRPr/>
            </a:pPr>
            <a:r>
              <a:rPr lang="en-US" altLang="en-US" sz="2800" dirty="0">
                <a:effectLst/>
                <a:latin typeface="Comic Sans MS"/>
              </a:rPr>
              <a:t>Students are considered tardy at 8:25 am.</a:t>
            </a:r>
          </a:p>
          <a:p>
            <a:pPr>
              <a:lnSpc>
                <a:spcPct val="90000"/>
              </a:lnSpc>
              <a:buFont typeface="Wingdings" panose="05000000000000000000" pitchFamily="2" charset="2"/>
              <a:buChar char="§"/>
              <a:defRPr/>
            </a:pPr>
            <a:r>
              <a:rPr lang="en-US" altLang="en-US" sz="2800" dirty="0">
                <a:effectLst/>
                <a:latin typeface="Comic Sans MS"/>
              </a:rPr>
              <a:t>Dismissal-Transportation</a:t>
            </a:r>
            <a:r>
              <a:rPr lang="en-US" altLang="en-US" dirty="0">
                <a:effectLst/>
                <a:latin typeface="Comic Sans MS"/>
              </a:rPr>
              <a:t>  </a:t>
            </a:r>
            <a:endParaRPr lang="en-US" altLang="en-US" dirty="0">
              <a:effectLst/>
              <a:latin typeface="Comic Sans MS" panose="030F0702030302020204" pitchFamily="66" charset="0"/>
            </a:endParaRPr>
          </a:p>
          <a:p>
            <a:pPr lvl="1">
              <a:lnSpc>
                <a:spcPct val="90000"/>
              </a:lnSpc>
              <a:buFont typeface="Wingdings" panose="05000000000000000000" pitchFamily="2" charset="2"/>
              <a:buChar char="Ø"/>
              <a:defRPr/>
            </a:pPr>
            <a:r>
              <a:rPr lang="en-US" altLang="en-US" dirty="0">
                <a:effectLst/>
                <a:latin typeface="Comic Sans MS"/>
              </a:rPr>
              <a:t>Students Exit </a:t>
            </a:r>
            <a:endParaRPr lang="en-US" altLang="en-US" dirty="0">
              <a:effectLst/>
              <a:latin typeface="Comic Sans MS" panose="030F0702030302020204" pitchFamily="66" charset="0"/>
            </a:endParaRPr>
          </a:p>
          <a:p>
            <a:pPr lvl="2">
              <a:lnSpc>
                <a:spcPct val="90000"/>
              </a:lnSpc>
              <a:buFont typeface="Wingdings" panose="05000000000000000000" pitchFamily="2" charset="2"/>
              <a:buChar char="Ø"/>
              <a:defRPr/>
            </a:pPr>
            <a:r>
              <a:rPr lang="en-US" altLang="en-US" dirty="0">
                <a:effectLst/>
                <a:latin typeface="Comic Sans MS"/>
              </a:rPr>
              <a:t>Walkers-2nd Grade Hall   </a:t>
            </a:r>
            <a:endParaRPr lang="en-US" altLang="en-US" dirty="0">
              <a:effectLst/>
              <a:latin typeface="Comic Sans MS" panose="030F0702030302020204" pitchFamily="66" charset="0"/>
            </a:endParaRPr>
          </a:p>
          <a:p>
            <a:pPr lvl="2">
              <a:lnSpc>
                <a:spcPct val="90000"/>
              </a:lnSpc>
              <a:buFont typeface="Wingdings" panose="05000000000000000000" pitchFamily="2" charset="2"/>
              <a:buChar char="Ø"/>
              <a:defRPr/>
            </a:pPr>
            <a:r>
              <a:rPr lang="en-US" altLang="en-US" dirty="0">
                <a:effectLst/>
                <a:latin typeface="Comic Sans MS"/>
              </a:rPr>
              <a:t>Car Riders –Gym</a:t>
            </a:r>
            <a:endParaRPr lang="en-US" altLang="en-US" dirty="0">
              <a:effectLst/>
              <a:latin typeface="Comic Sans MS" panose="030F0702030302020204" pitchFamily="66" charset="0"/>
            </a:endParaRPr>
          </a:p>
          <a:p>
            <a:pPr lvl="2">
              <a:lnSpc>
                <a:spcPct val="90000"/>
              </a:lnSpc>
              <a:buFont typeface="Wingdings" panose="05000000000000000000" pitchFamily="2" charset="2"/>
              <a:buChar char="Ø"/>
              <a:defRPr/>
            </a:pPr>
            <a:r>
              <a:rPr lang="en-US" altLang="en-US" dirty="0">
                <a:effectLst/>
                <a:latin typeface="Comic Sans MS"/>
              </a:rPr>
              <a:t>Van Riders-Front Door   </a:t>
            </a:r>
          </a:p>
          <a:p>
            <a:pPr lvl="2">
              <a:lnSpc>
                <a:spcPct val="90000"/>
              </a:lnSpc>
              <a:buFont typeface="Wingdings" panose="05000000000000000000" pitchFamily="2" charset="2"/>
              <a:buChar char="Ø"/>
              <a:defRPr/>
            </a:pPr>
            <a:r>
              <a:rPr lang="en-US" altLang="en-US" dirty="0">
                <a:effectLst/>
                <a:latin typeface="Comic Sans MS"/>
              </a:rPr>
              <a:t>Bus Riders-Cafeteria</a:t>
            </a:r>
          </a:p>
        </p:txBody>
      </p:sp>
    </p:spTree>
  </p:cSld>
  <p:clrMapOvr>
    <a:masterClrMapping/>
  </p:clrMapOvr>
  <p:transition advTm="13428">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6870-051A-4420-8F03-917D0A0401A8}"/>
              </a:ext>
            </a:extLst>
          </p:cNvPr>
          <p:cNvSpPr>
            <a:spLocks noGrp="1"/>
          </p:cNvSpPr>
          <p:nvPr>
            <p:ph type="title"/>
          </p:nvPr>
        </p:nvSpPr>
        <p:spPr>
          <a:xfrm>
            <a:off x="457200" y="292100"/>
            <a:ext cx="8229600" cy="1053621"/>
          </a:xfrm>
        </p:spPr>
        <p:txBody>
          <a:bodyPr/>
          <a:lstStyle/>
          <a:p>
            <a:pPr algn="ctr"/>
            <a:r>
              <a:rPr lang="en-US" u="sng" dirty="0">
                <a:solidFill>
                  <a:srgbClr val="FFFF00"/>
                </a:solidFill>
                <a:latin typeface="Comic Sans MS"/>
              </a:rPr>
              <a:t>Transportation</a:t>
            </a:r>
            <a:endParaRPr lang="en-US" dirty="0">
              <a:ea typeface="Tahoma"/>
            </a:endParaRPr>
          </a:p>
        </p:txBody>
      </p:sp>
      <p:sp>
        <p:nvSpPr>
          <p:cNvPr id="3" name="Content Placeholder 2">
            <a:extLst>
              <a:ext uri="{FF2B5EF4-FFF2-40B4-BE49-F238E27FC236}">
                <a16:creationId xmlns:a16="http://schemas.microsoft.com/office/drawing/2014/main" id="{A6049C78-8167-478E-92A2-A85C9FC40BAF}"/>
              </a:ext>
            </a:extLst>
          </p:cNvPr>
          <p:cNvSpPr>
            <a:spLocks noGrp="1"/>
          </p:cNvSpPr>
          <p:nvPr>
            <p:ph idx="1"/>
          </p:nvPr>
        </p:nvSpPr>
        <p:spPr>
          <a:xfrm>
            <a:off x="457200" y="1373038"/>
            <a:ext cx="8229600" cy="4488612"/>
          </a:xfrm>
        </p:spPr>
        <p:txBody>
          <a:bodyPr/>
          <a:lstStyle/>
          <a:p>
            <a:r>
              <a:rPr lang="en-US" sz="2800" dirty="0">
                <a:ea typeface="Tahoma"/>
              </a:rPr>
              <a:t>If there is a change at any time in transportation, different from what is provided at registration to the school, please provide a written note permitting this change.  Otherwise transportation can NOT be altered.</a:t>
            </a:r>
          </a:p>
          <a:p>
            <a:pPr lvl="1">
              <a:buFont typeface="Wingdings,Sans-Serif"/>
              <a:buChar char="Ø"/>
            </a:pPr>
            <a:r>
              <a:rPr lang="en-US" dirty="0">
                <a:solidFill>
                  <a:srgbClr val="FFFF00"/>
                </a:solidFill>
                <a:latin typeface="Comic Sans MS"/>
                <a:ea typeface="Tahoma"/>
              </a:rPr>
              <a:t>Include </a:t>
            </a:r>
            <a:endParaRPr lang="en-US" dirty="0">
              <a:ea typeface="+mn-lt"/>
              <a:cs typeface="+mn-lt"/>
            </a:endParaRPr>
          </a:p>
          <a:p>
            <a:pPr lvl="2">
              <a:buFont typeface="Wingdings,Sans-Serif"/>
              <a:buChar char="Ø"/>
            </a:pPr>
            <a:r>
              <a:rPr lang="en-US" dirty="0">
                <a:solidFill>
                  <a:srgbClr val="FFFF00"/>
                </a:solidFill>
                <a:latin typeface="Comic Sans MS"/>
                <a:ea typeface="Tahoma"/>
              </a:rPr>
              <a:t>Date Note is Written</a:t>
            </a:r>
            <a:endParaRPr lang="en-US" dirty="0">
              <a:ea typeface="+mn-lt"/>
              <a:cs typeface="+mn-lt"/>
            </a:endParaRPr>
          </a:p>
          <a:p>
            <a:pPr lvl="2">
              <a:buFont typeface="Wingdings,Sans-Serif"/>
              <a:buChar char="Ø"/>
            </a:pPr>
            <a:r>
              <a:rPr lang="en-US" dirty="0">
                <a:solidFill>
                  <a:srgbClr val="FFFF00"/>
                </a:solidFill>
                <a:latin typeface="Comic Sans MS"/>
                <a:ea typeface="Tahoma"/>
              </a:rPr>
              <a:t>Date(s) of Change (Temporary or Permanent)</a:t>
            </a:r>
            <a:endParaRPr lang="en-US" dirty="0">
              <a:ea typeface="+mn-lt"/>
              <a:cs typeface="+mn-lt"/>
            </a:endParaRPr>
          </a:p>
          <a:p>
            <a:pPr lvl="2">
              <a:buFont typeface="Wingdings,Sans-Serif"/>
              <a:buChar char="Ø"/>
            </a:pPr>
            <a:r>
              <a:rPr lang="en-US" dirty="0">
                <a:solidFill>
                  <a:srgbClr val="FFFF00"/>
                </a:solidFill>
                <a:latin typeface="Comic Sans MS"/>
                <a:ea typeface="Tahoma"/>
              </a:rPr>
              <a:t>Parent/Guardian's Name</a:t>
            </a:r>
            <a:endParaRPr lang="en-US" dirty="0">
              <a:ea typeface="+mn-lt"/>
              <a:cs typeface="+mn-lt"/>
            </a:endParaRPr>
          </a:p>
          <a:p>
            <a:pPr lvl="2">
              <a:buFont typeface="Wingdings,Sans-Serif"/>
              <a:buChar char="Ø"/>
            </a:pPr>
            <a:r>
              <a:rPr lang="en-US" dirty="0">
                <a:solidFill>
                  <a:srgbClr val="FFFF00"/>
                </a:solidFill>
                <a:latin typeface="Comic Sans MS"/>
                <a:ea typeface="Tahoma"/>
              </a:rPr>
              <a:t>Student's Name</a:t>
            </a:r>
            <a:endParaRPr lang="en-US" dirty="0">
              <a:ea typeface="+mn-lt"/>
              <a:cs typeface="+mn-lt"/>
            </a:endParaRPr>
          </a:p>
          <a:p>
            <a:pPr lvl="2">
              <a:buFont typeface="Wingdings,Sans-Serif"/>
              <a:buChar char="Ø"/>
            </a:pPr>
            <a:r>
              <a:rPr lang="en-US" dirty="0">
                <a:solidFill>
                  <a:srgbClr val="FFFF00"/>
                </a:solidFill>
                <a:latin typeface="Comic Sans MS"/>
                <a:ea typeface="Tahoma"/>
              </a:rPr>
              <a:t>The Updated Transportation</a:t>
            </a:r>
          </a:p>
          <a:p>
            <a:pPr marL="914400" lvl="2" indent="0">
              <a:buNone/>
            </a:pPr>
            <a:endParaRPr lang="en-US" dirty="0">
              <a:solidFill>
                <a:srgbClr val="FFFF00"/>
              </a:solidFill>
              <a:latin typeface="Comic Sans MS"/>
              <a:ea typeface="Tahoma"/>
            </a:endParaRPr>
          </a:p>
        </p:txBody>
      </p:sp>
    </p:spTree>
    <p:extLst>
      <p:ext uri="{BB962C8B-B14F-4D97-AF65-F5344CB8AC3E}">
        <p14:creationId xmlns:p14="http://schemas.microsoft.com/office/powerpoint/2010/main" val="4283363717"/>
      </p:ext>
    </p:extLst>
  </p:cSld>
  <p:clrMapOvr>
    <a:masterClrMapping/>
  </p:clrMapOvr>
  <p:transition advTm="13566">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27F3D-81E0-43E8-A538-F5E1282278E7}"/>
              </a:ext>
            </a:extLst>
          </p:cNvPr>
          <p:cNvSpPr>
            <a:spLocks noGrp="1"/>
          </p:cNvSpPr>
          <p:nvPr>
            <p:ph type="title"/>
          </p:nvPr>
        </p:nvSpPr>
        <p:spPr/>
        <p:txBody>
          <a:bodyPr/>
          <a:lstStyle/>
          <a:p>
            <a:pPr algn="ctr"/>
            <a:r>
              <a:rPr lang="en-US" u="sng" dirty="0">
                <a:solidFill>
                  <a:srgbClr val="FFFF00"/>
                </a:solidFill>
                <a:latin typeface="Comic Sans MS"/>
              </a:rPr>
              <a:t>Transportation</a:t>
            </a:r>
            <a:endParaRPr lang="en-US" dirty="0">
              <a:ea typeface="Tahoma"/>
            </a:endParaRPr>
          </a:p>
        </p:txBody>
      </p:sp>
      <p:sp>
        <p:nvSpPr>
          <p:cNvPr id="3" name="Content Placeholder 2">
            <a:extLst>
              <a:ext uri="{FF2B5EF4-FFF2-40B4-BE49-F238E27FC236}">
                <a16:creationId xmlns:a16="http://schemas.microsoft.com/office/drawing/2014/main" id="{BF9FE321-F1D3-4688-912D-6C29A78DF537}"/>
              </a:ext>
            </a:extLst>
          </p:cNvPr>
          <p:cNvSpPr>
            <a:spLocks noGrp="1"/>
          </p:cNvSpPr>
          <p:nvPr>
            <p:ph idx="1"/>
          </p:nvPr>
        </p:nvSpPr>
        <p:spPr>
          <a:xfrm>
            <a:off x="457200" y="1559944"/>
            <a:ext cx="8229600" cy="4459856"/>
          </a:xfrm>
        </p:spPr>
        <p:txBody>
          <a:bodyPr/>
          <a:lstStyle/>
          <a:p>
            <a:pPr marL="0" indent="0" algn="ctr">
              <a:buNone/>
            </a:pPr>
            <a:r>
              <a:rPr lang="en-US" dirty="0">
                <a:ea typeface="Tahoma"/>
              </a:rPr>
              <a:t>To contact or access Richmond County's Transportation Department in relation to bus routes...</a:t>
            </a:r>
          </a:p>
          <a:p>
            <a:pPr marL="0" indent="0" algn="ctr">
              <a:buNone/>
            </a:pPr>
            <a:r>
              <a:rPr lang="en-US" dirty="0">
                <a:ea typeface="+mn-lt"/>
                <a:cs typeface="+mn-lt"/>
              </a:rPr>
              <a:t>RCBOE Transportation Contact  </a:t>
            </a:r>
            <a:endParaRPr lang="en-US" dirty="0">
              <a:ea typeface="+mn-lt"/>
              <a:cs typeface="Arial"/>
            </a:endParaRPr>
          </a:p>
          <a:p>
            <a:pPr marL="0" indent="0" algn="ctr">
              <a:buNone/>
            </a:pPr>
            <a:r>
              <a:rPr lang="en-US" dirty="0">
                <a:ea typeface="+mn-lt"/>
                <a:cs typeface="+mn-lt"/>
              </a:rPr>
              <a:t>(706) 796-4777  </a:t>
            </a:r>
            <a:endParaRPr lang="en-US">
              <a:ea typeface="+mn-lt"/>
              <a:cs typeface="Arial"/>
            </a:endParaRPr>
          </a:p>
          <a:p>
            <a:pPr marL="0" indent="0" algn="ctr">
              <a:buNone/>
            </a:pPr>
            <a:r>
              <a:rPr lang="en-US" dirty="0">
                <a:ea typeface="+mn-lt"/>
                <a:cs typeface="+mn-lt"/>
                <a:hlinkClick r:id="rId2"/>
              </a:rPr>
              <a:t>https://www.rcboe.org/domain/95</a:t>
            </a:r>
            <a:endParaRPr lang="en-US">
              <a:ea typeface="Tahoma"/>
            </a:endParaRPr>
          </a:p>
          <a:p>
            <a:pPr algn="ctr"/>
            <a:endParaRPr lang="en-US" dirty="0">
              <a:ea typeface="Tahoma"/>
            </a:endParaRPr>
          </a:p>
        </p:txBody>
      </p:sp>
    </p:spTree>
    <p:extLst>
      <p:ext uri="{BB962C8B-B14F-4D97-AF65-F5344CB8AC3E}">
        <p14:creationId xmlns:p14="http://schemas.microsoft.com/office/powerpoint/2010/main" val="2968579346"/>
      </p:ext>
    </p:extLst>
  </p:cSld>
  <p:clrMapOvr>
    <a:masterClrMapping/>
  </p:clrMapOvr>
  <p:transition advTm="7609">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D143E-DBA4-406C-80FC-FA661119EE2A}"/>
              </a:ext>
            </a:extLst>
          </p:cNvPr>
          <p:cNvSpPr>
            <a:spLocks noGrp="1"/>
          </p:cNvSpPr>
          <p:nvPr>
            <p:ph type="title"/>
          </p:nvPr>
        </p:nvSpPr>
        <p:spPr>
          <a:xfrm>
            <a:off x="457200" y="292100"/>
            <a:ext cx="8229600" cy="967357"/>
          </a:xfrm>
        </p:spPr>
        <p:txBody>
          <a:bodyPr/>
          <a:lstStyle/>
          <a:p>
            <a:pPr algn="ctr">
              <a:defRPr/>
            </a:pPr>
            <a:r>
              <a:rPr lang="en-US" u="sng" dirty="0">
                <a:solidFill>
                  <a:srgbClr val="FFFF00"/>
                </a:solidFill>
                <a:latin typeface="Comic Sans MS" pitchFamily="66" charset="0"/>
              </a:rPr>
              <a:t>Attendance</a:t>
            </a:r>
          </a:p>
        </p:txBody>
      </p:sp>
      <p:sp>
        <p:nvSpPr>
          <p:cNvPr id="3" name="Content Placeholder 2">
            <a:extLst>
              <a:ext uri="{FF2B5EF4-FFF2-40B4-BE49-F238E27FC236}">
                <a16:creationId xmlns:a16="http://schemas.microsoft.com/office/drawing/2014/main" id="{BE6A519C-EFE4-4401-BF17-D0DF9BECD1F7}"/>
              </a:ext>
            </a:extLst>
          </p:cNvPr>
          <p:cNvSpPr>
            <a:spLocks noGrp="1"/>
          </p:cNvSpPr>
          <p:nvPr>
            <p:ph idx="1"/>
          </p:nvPr>
        </p:nvSpPr>
        <p:spPr>
          <a:xfrm>
            <a:off x="457200" y="1258019"/>
            <a:ext cx="8229600" cy="4761781"/>
          </a:xfrm>
        </p:spPr>
        <p:txBody>
          <a:bodyPr/>
          <a:lstStyle/>
          <a:p>
            <a:pPr>
              <a:defRPr/>
            </a:pPr>
            <a:r>
              <a:rPr lang="en-US" sz="2400" dirty="0">
                <a:latin typeface="Comic Sans MS"/>
              </a:rPr>
              <a:t>School Attendance is tied to Academic Achievement.  Every Day Counts.</a:t>
            </a:r>
          </a:p>
          <a:p>
            <a:pPr>
              <a:defRPr/>
            </a:pPr>
            <a:r>
              <a:rPr lang="en-US" sz="2400" dirty="0">
                <a:latin typeface="Comic Sans MS"/>
              </a:rPr>
              <a:t>If your child is absent, please send a written guardian's excuse or doctor's excuse the following day stating the reason for the absence. </a:t>
            </a:r>
            <a:endParaRPr lang="en-US" sz="2400">
              <a:ea typeface="Tahoma"/>
            </a:endParaRPr>
          </a:p>
          <a:p>
            <a:pPr lvl="1">
              <a:buFont typeface="Wingdings"/>
              <a:buChar char="Ø"/>
              <a:defRPr/>
            </a:pPr>
            <a:r>
              <a:rPr lang="en-US" sz="2400" dirty="0">
                <a:solidFill>
                  <a:srgbClr val="FFFF00"/>
                </a:solidFill>
                <a:latin typeface="Comic Sans MS"/>
              </a:rPr>
              <a:t>Include </a:t>
            </a:r>
            <a:endParaRPr lang="en-US" sz="2400">
              <a:solidFill>
                <a:srgbClr val="FFFFFF"/>
              </a:solidFill>
              <a:latin typeface="Comic Sans MS" pitchFamily="66" charset="0"/>
            </a:endParaRPr>
          </a:p>
          <a:p>
            <a:pPr lvl="2">
              <a:buFont typeface="Wingdings"/>
              <a:buChar char="Ø"/>
              <a:defRPr/>
            </a:pPr>
            <a:r>
              <a:rPr lang="en-US" dirty="0">
                <a:solidFill>
                  <a:srgbClr val="FFFF00"/>
                </a:solidFill>
                <a:latin typeface="Comic Sans MS"/>
              </a:rPr>
              <a:t>Date Note is Written</a:t>
            </a:r>
            <a:endParaRPr lang="en-US">
              <a:solidFill>
                <a:srgbClr val="FFFFFF"/>
              </a:solidFill>
              <a:latin typeface="Comic Sans MS" pitchFamily="66" charset="0"/>
            </a:endParaRPr>
          </a:p>
          <a:p>
            <a:pPr lvl="2">
              <a:buFont typeface="Wingdings"/>
              <a:buChar char="Ø"/>
              <a:defRPr/>
            </a:pPr>
            <a:r>
              <a:rPr lang="en-US" dirty="0">
                <a:solidFill>
                  <a:srgbClr val="FFFF00"/>
                </a:solidFill>
                <a:latin typeface="Comic Sans MS"/>
              </a:rPr>
              <a:t>Date(s) of Absence(s)</a:t>
            </a:r>
          </a:p>
          <a:p>
            <a:pPr lvl="2">
              <a:buFont typeface="Wingdings"/>
              <a:buChar char="Ø"/>
              <a:defRPr/>
            </a:pPr>
            <a:r>
              <a:rPr lang="en-US" dirty="0">
                <a:solidFill>
                  <a:srgbClr val="FFFF00"/>
                </a:solidFill>
                <a:latin typeface="Comic Sans MS"/>
              </a:rPr>
              <a:t>Parent/Guardian's Name</a:t>
            </a:r>
            <a:endParaRPr lang="en-US">
              <a:latin typeface="Comic Sans MS" pitchFamily="66" charset="0"/>
            </a:endParaRPr>
          </a:p>
          <a:p>
            <a:pPr lvl="2">
              <a:buFont typeface="Wingdings"/>
              <a:buChar char="Ø"/>
              <a:defRPr/>
            </a:pPr>
            <a:r>
              <a:rPr lang="en-US" dirty="0">
                <a:solidFill>
                  <a:srgbClr val="FFFF00"/>
                </a:solidFill>
                <a:latin typeface="Comic Sans MS"/>
              </a:rPr>
              <a:t>Student's Name</a:t>
            </a:r>
            <a:endParaRPr lang="en-US">
              <a:solidFill>
                <a:srgbClr val="FFFF00"/>
              </a:solidFill>
              <a:latin typeface="Comic Sans MS" pitchFamily="66" charset="0"/>
            </a:endParaRPr>
          </a:p>
          <a:p>
            <a:pPr lvl="2">
              <a:buFont typeface="Wingdings"/>
              <a:buChar char="Ø"/>
              <a:defRPr/>
            </a:pPr>
            <a:r>
              <a:rPr lang="en-US" dirty="0">
                <a:solidFill>
                  <a:srgbClr val="FFFF00"/>
                </a:solidFill>
                <a:latin typeface="Comic Sans MS"/>
              </a:rPr>
              <a:t>Guardian's Written Excuse or Doctor's Excuse</a:t>
            </a:r>
            <a:r>
              <a:rPr lang="en-US" sz="2800" dirty="0">
                <a:solidFill>
                  <a:srgbClr val="FFFF00"/>
                </a:solidFill>
                <a:latin typeface="Comic Sans MS"/>
              </a:rPr>
              <a:t> </a:t>
            </a:r>
            <a:endParaRPr lang="en-US" sz="2800" dirty="0">
              <a:solidFill>
                <a:srgbClr val="FFFF00"/>
              </a:solidFill>
              <a:latin typeface="Comic Sans MS" pitchFamily="66" charset="0"/>
            </a:endParaRPr>
          </a:p>
          <a:p>
            <a:pPr lvl="2">
              <a:buFont typeface="Wingdings"/>
              <a:buChar char="Ø"/>
              <a:defRPr/>
            </a:pPr>
            <a:endParaRPr lang="en-US" dirty="0">
              <a:solidFill>
                <a:srgbClr val="FFFF00"/>
              </a:solidFill>
              <a:latin typeface="Comic Sans MS" pitchFamily="66" charset="0"/>
            </a:endParaRPr>
          </a:p>
          <a:p>
            <a:pPr lvl="1">
              <a:buFont typeface="Wingdings"/>
              <a:buChar char="Ø"/>
              <a:defRPr/>
            </a:pPr>
            <a:endParaRPr lang="en-US" dirty="0">
              <a:solidFill>
                <a:srgbClr val="FFFF00"/>
              </a:solidFill>
              <a:latin typeface="Comic Sans MS" pitchFamily="66" charset="0"/>
            </a:endParaRPr>
          </a:p>
          <a:p>
            <a:pPr>
              <a:buFontTx/>
              <a:buChar char="•"/>
              <a:defRPr/>
            </a:pPr>
            <a:endParaRPr lang="en-US" dirty="0">
              <a:latin typeface="Comic Sans MS" pitchFamily="66" charset="0"/>
            </a:endParaRPr>
          </a:p>
          <a:p>
            <a:pPr>
              <a:buFont typeface="Arial"/>
              <a:buChar char="•"/>
              <a:defRPr/>
            </a:pPr>
            <a:endParaRPr lang="en-US" dirty="0">
              <a:latin typeface="Comic Sans MS" pitchFamily="66" charset="0"/>
            </a:endParaRPr>
          </a:p>
          <a:p>
            <a:pPr marL="0" indent="0">
              <a:buNone/>
              <a:defRPr/>
            </a:pPr>
            <a:endParaRPr lang="en-US">
              <a:latin typeface="Comic Sans MS" pitchFamily="66" charset="0"/>
            </a:endParaRPr>
          </a:p>
        </p:txBody>
      </p:sp>
    </p:spTree>
  </p:cSld>
  <p:clrMapOvr>
    <a:masterClrMapping/>
  </p:clrMapOvr>
  <p:transition advTm="15563">
    <p:wheel spokes="1"/>
  </p:transition>
</p:sld>
</file>

<file path=ppt/tags/tag1.xml><?xml version="1.0" encoding="utf-8"?>
<p:tagLst xmlns:a="http://schemas.openxmlformats.org/drawingml/2006/main" xmlns:r="http://schemas.openxmlformats.org/officeDocument/2006/relationships" xmlns:p="http://schemas.openxmlformats.org/presentationml/2006/main">
  <p:tag name="TIMING" val="|3|1.7|1.7|2.4|6.9"/>
</p:tagLst>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AB7B2721DBFE418E4F3EE6E58743CA" ma:contentTypeVersion="18" ma:contentTypeDescription="Create a new document." ma:contentTypeScope="" ma:versionID="03487029594e8ad7670c0bc919ed99ba">
  <xsd:schema xmlns:xsd="http://www.w3.org/2001/XMLSchema" xmlns:xs="http://www.w3.org/2001/XMLSchema" xmlns:p="http://schemas.microsoft.com/office/2006/metadata/properties" xmlns:ns3="4aa08462-8b6e-45f4-a16f-6dc2a0fd03b6" xmlns:ns4="ee2335c7-1982-4704-bb82-06d037e0a04f" targetNamespace="http://schemas.microsoft.com/office/2006/metadata/properties" ma:root="true" ma:fieldsID="9de54f8bf20e68738c7573a85ab45bb5" ns3:_="" ns4:_="">
    <xsd:import namespace="4aa08462-8b6e-45f4-a16f-6dc2a0fd03b6"/>
    <xsd:import namespace="ee2335c7-1982-4704-bb82-06d037e0a04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AutoKeyPoints" minOccurs="0"/>
                <xsd:element ref="ns4:MediaServiceKeyPoints" minOccurs="0"/>
                <xsd:element ref="ns4:MediaServiceDateTaken" minOccurs="0"/>
                <xsd:element ref="ns4:MediaLengthInSeconds" minOccurs="0"/>
                <xsd:element ref="ns4:MediaServiceLocation"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a08462-8b6e-45f4-a16f-6dc2a0fd03b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e2335c7-1982-4704-bb82-06d037e0a04f"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ee2335c7-1982-4704-bb82-06d037e0a04f" xsi:nil="true"/>
  </documentManagement>
</p:properties>
</file>

<file path=customXml/itemProps1.xml><?xml version="1.0" encoding="utf-8"?>
<ds:datastoreItem xmlns:ds="http://schemas.openxmlformats.org/officeDocument/2006/customXml" ds:itemID="{D46B0A47-F665-41C4-B111-C5E2948F16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a08462-8b6e-45f4-a16f-6dc2a0fd03b6"/>
    <ds:schemaRef ds:uri="ee2335c7-1982-4704-bb82-06d037e0a0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DCD17E-6ECA-4857-993B-04A56D97C480}">
  <ds:schemaRefs>
    <ds:schemaRef ds:uri="http://schemas.microsoft.com/sharepoint/v3/contenttype/forms"/>
  </ds:schemaRefs>
</ds:datastoreItem>
</file>

<file path=customXml/itemProps3.xml><?xml version="1.0" encoding="utf-8"?>
<ds:datastoreItem xmlns:ds="http://schemas.openxmlformats.org/officeDocument/2006/customXml" ds:itemID="{E4AF31BD-8A56-4394-BAA4-4B1D383356C1}">
  <ds:schemaRefs>
    <ds:schemaRef ds:uri="http://schemas.microsoft.com/office/2006/documentManagement/types"/>
    <ds:schemaRef ds:uri="4aa08462-8b6e-45f4-a16f-6dc2a0fd03b6"/>
    <ds:schemaRef ds:uri="http://www.w3.org/XML/1998/namespac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ee2335c7-1982-4704-bb82-06d037e0a04f"/>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Ocean</Template>
  <TotalTime>5012</TotalTime>
  <Words>680</Words>
  <Application>Microsoft Office PowerPoint</Application>
  <PresentationFormat>On-screen Show (4:3)</PresentationFormat>
  <Paragraphs>119</Paragraphs>
  <Slides>14</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Book Antiqua</vt:lpstr>
      <vt:lpstr>Calibri</vt:lpstr>
      <vt:lpstr>Comic Sans MS</vt:lpstr>
      <vt:lpstr>Tahoma</vt:lpstr>
      <vt:lpstr>Times New Roman</vt:lpstr>
      <vt:lpstr>Wingdings</vt:lpstr>
      <vt:lpstr>Wingdings,Sans-Serif</vt:lpstr>
      <vt:lpstr>Ocean</vt:lpstr>
      <vt:lpstr>Fifth Grade</vt:lpstr>
      <vt:lpstr>Welcome!</vt:lpstr>
      <vt:lpstr>Rules &amp; Expectations</vt:lpstr>
      <vt:lpstr>WGES Expectation Matrix This chart shows school’s expectations. </vt:lpstr>
      <vt:lpstr>Homework</vt:lpstr>
      <vt:lpstr>School Times</vt:lpstr>
      <vt:lpstr>Transportation</vt:lpstr>
      <vt:lpstr>Transportation</vt:lpstr>
      <vt:lpstr>Attendance</vt:lpstr>
      <vt:lpstr>School Technology</vt:lpstr>
      <vt:lpstr>Communication </vt:lpstr>
      <vt:lpstr>Our Responsibilities to Our Students</vt:lpstr>
      <vt:lpstr>Communication </vt:lpstr>
      <vt:lpstr>Three Things WE Need You to Do:</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SOARING TO SUCCESS IN FOURTH GRADE</dc:title>
  <dc:creator>Evans Family</dc:creator>
  <cp:lastModifiedBy>Larke, Alysa</cp:lastModifiedBy>
  <cp:revision>584</cp:revision>
  <cp:lastPrinted>2018-08-03T14:08:58Z</cp:lastPrinted>
  <dcterms:created xsi:type="dcterms:W3CDTF">2010-08-08T01:48:16Z</dcterms:created>
  <dcterms:modified xsi:type="dcterms:W3CDTF">2025-08-04T19:53:31Z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0x01010021AB7B2721DBFE418E4F3EE6E58743CA</vt:lpwstr>
  </property>
</Properties>
</file>